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3.xml" ContentType="application/vnd.openxmlformats-officedocument.presentationml.tag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40"/>
  </p:notesMasterIdLst>
  <p:sldIdLst>
    <p:sldId id="256" r:id="rId2"/>
    <p:sldId id="257" r:id="rId3"/>
    <p:sldId id="326" r:id="rId4"/>
    <p:sldId id="327" r:id="rId5"/>
    <p:sldId id="318" r:id="rId6"/>
    <p:sldId id="319" r:id="rId7"/>
    <p:sldId id="320" r:id="rId8"/>
    <p:sldId id="278" r:id="rId9"/>
    <p:sldId id="303" r:id="rId10"/>
    <p:sldId id="301" r:id="rId11"/>
    <p:sldId id="258" r:id="rId12"/>
    <p:sldId id="259" r:id="rId13"/>
    <p:sldId id="267" r:id="rId14"/>
    <p:sldId id="298" r:id="rId15"/>
    <p:sldId id="330" r:id="rId16"/>
    <p:sldId id="294" r:id="rId17"/>
    <p:sldId id="302" r:id="rId18"/>
    <p:sldId id="299" r:id="rId19"/>
    <p:sldId id="288" r:id="rId20"/>
    <p:sldId id="323" r:id="rId21"/>
    <p:sldId id="284" r:id="rId22"/>
    <p:sldId id="285" r:id="rId23"/>
    <p:sldId id="286" r:id="rId24"/>
    <p:sldId id="331" r:id="rId25"/>
    <p:sldId id="279" r:id="rId26"/>
    <p:sldId id="328" r:id="rId27"/>
    <p:sldId id="329" r:id="rId28"/>
    <p:sldId id="338" r:id="rId29"/>
    <p:sldId id="332" r:id="rId30"/>
    <p:sldId id="333" r:id="rId31"/>
    <p:sldId id="334" r:id="rId32"/>
    <p:sldId id="335" r:id="rId33"/>
    <p:sldId id="336" r:id="rId34"/>
    <p:sldId id="266" r:id="rId35"/>
    <p:sldId id="337" r:id="rId36"/>
    <p:sldId id="341" r:id="rId37"/>
    <p:sldId id="340" r:id="rId38"/>
    <p:sldId id="339" r:id="rId39"/>
  </p:sldIdLst>
  <p:sldSz cx="9144000" cy="6858000" type="screen4x3"/>
  <p:notesSz cx="6858000" cy="9144000"/>
  <p:custDataLst>
    <p:tags r:id="rId41"/>
  </p:custData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2289" autoAdjust="0"/>
  </p:normalViewPr>
  <p:slideViewPr>
    <p:cSldViewPr>
      <p:cViewPr varScale="1">
        <p:scale>
          <a:sx n="99" d="100"/>
          <a:sy n="99" d="100"/>
        </p:scale>
        <p:origin x="126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17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9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Kitap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Sayfa1!$A$1:$A$4</c:f>
              <c:strCache>
                <c:ptCount val="4"/>
                <c:pt idx="0">
                  <c:v>•Blok Tabanlı Programlama Araçları (N=81)</c:v>
                </c:pt>
                <c:pt idx="1">
                  <c:v>•Bilgisayar Kullanmadan (N=39)</c:v>
                </c:pt>
                <c:pt idx="2">
                  <c:v>•Robotik uygulamalar ve Araçlar (N=38)</c:v>
                </c:pt>
                <c:pt idx="3">
                  <c:v>•Disiplinlerarası Uygulamalar (FeTeMM) (N=18)</c:v>
                </c:pt>
              </c:strCache>
            </c:strRef>
          </c:cat>
          <c:val>
            <c:numRef>
              <c:f>Sayfa1!$B$1:$B$4</c:f>
              <c:numCache>
                <c:formatCode>General</c:formatCode>
                <c:ptCount val="4"/>
                <c:pt idx="0">
                  <c:v>81</c:v>
                </c:pt>
                <c:pt idx="1">
                  <c:v>39</c:v>
                </c:pt>
                <c:pt idx="2">
                  <c:v>38</c:v>
                </c:pt>
                <c:pt idx="3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69-4CA2-8E42-593F9C008E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3726208"/>
        <c:axId val="433726536"/>
      </c:barChart>
      <c:catAx>
        <c:axId val="433726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433726536"/>
        <c:crosses val="autoZero"/>
        <c:auto val="1"/>
        <c:lblAlgn val="ctr"/>
        <c:lblOffset val="100"/>
        <c:noMultiLvlLbl val="0"/>
      </c:catAx>
      <c:valAx>
        <c:axId val="433726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433726208"/>
        <c:crosses val="autoZero"/>
        <c:crossBetween val="between"/>
      </c:valAx>
      <c:spPr>
        <a:pattFill prst="pct5">
          <a:fgClr>
            <a:schemeClr val="accent1"/>
          </a:fgClr>
          <a:bgClr>
            <a:schemeClr val="bg1"/>
          </a:bgClr>
        </a:patt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01C60D-8513-4A45-9F4C-26304621D7CD}" type="doc">
      <dgm:prSet loTypeId="urn:microsoft.com/office/officeart/2005/8/layout/cycle7" loCatId="cycle" qsTypeId="urn:microsoft.com/office/officeart/2005/8/quickstyle/3d2" qsCatId="3D" csTypeId="urn:microsoft.com/office/officeart/2005/8/colors/accent2_3" csCatId="accent2" phldr="1"/>
      <dgm:spPr/>
      <dgm:t>
        <a:bodyPr/>
        <a:lstStyle/>
        <a:p>
          <a:endParaRPr lang="tr-TR"/>
        </a:p>
      </dgm:t>
    </dgm:pt>
    <dgm:pt modelId="{6903C1EA-5F0B-4F54-A680-D4F3550463F7}">
      <dgm:prSet phldrT="[Metin]"/>
      <dgm:spPr/>
      <dgm:t>
        <a:bodyPr/>
        <a:lstStyle/>
        <a:p>
          <a:r>
            <a:rPr lang="tr-TR" dirty="0" smtClean="0"/>
            <a:t>Bilgi </a:t>
          </a:r>
          <a:r>
            <a:rPr lang="tr-TR" dirty="0" err="1" smtClean="0"/>
            <a:t>İşlemsel</a:t>
          </a:r>
          <a:r>
            <a:rPr lang="tr-TR" dirty="0" smtClean="0"/>
            <a:t> Düşünme</a:t>
          </a:r>
          <a:endParaRPr lang="tr-TR" dirty="0"/>
        </a:p>
      </dgm:t>
    </dgm:pt>
    <dgm:pt modelId="{B513A678-6A54-4DA6-8CFA-878EA8B0C395}" type="parTrans" cxnId="{909A5FCA-2315-4F14-90A3-1AD1C56BE526}">
      <dgm:prSet/>
      <dgm:spPr/>
      <dgm:t>
        <a:bodyPr/>
        <a:lstStyle/>
        <a:p>
          <a:endParaRPr lang="tr-TR"/>
        </a:p>
      </dgm:t>
    </dgm:pt>
    <dgm:pt modelId="{3104B3ED-9CC7-498F-A4B7-0C3CA20C6CCA}" type="sibTrans" cxnId="{909A5FCA-2315-4F14-90A3-1AD1C56BE526}">
      <dgm:prSet/>
      <dgm:spPr/>
      <dgm:t>
        <a:bodyPr/>
        <a:lstStyle/>
        <a:p>
          <a:endParaRPr lang="tr-TR"/>
        </a:p>
      </dgm:t>
    </dgm:pt>
    <dgm:pt modelId="{7E083DB4-1BB9-4DA6-95E9-B94E9F2E8FE4}">
      <dgm:prSet phldrT="[Metin]"/>
      <dgm:spPr/>
      <dgm:t>
        <a:bodyPr/>
        <a:lstStyle/>
        <a:p>
          <a:r>
            <a:rPr lang="tr-TR" dirty="0" smtClean="0"/>
            <a:t>Bilgisayar Bilimi</a:t>
          </a:r>
          <a:endParaRPr lang="tr-TR" dirty="0"/>
        </a:p>
      </dgm:t>
    </dgm:pt>
    <dgm:pt modelId="{ADD005DC-6BB5-4A98-925F-A1D1528AFCAE}" type="parTrans" cxnId="{3D7233C1-CB9E-46A5-82A6-69EEF0FBE773}">
      <dgm:prSet/>
      <dgm:spPr/>
      <dgm:t>
        <a:bodyPr/>
        <a:lstStyle/>
        <a:p>
          <a:endParaRPr lang="tr-TR"/>
        </a:p>
      </dgm:t>
    </dgm:pt>
    <dgm:pt modelId="{6F956F47-6EE4-45EF-B1B4-E9BBD73AC4E3}" type="sibTrans" cxnId="{3D7233C1-CB9E-46A5-82A6-69EEF0FBE773}">
      <dgm:prSet/>
      <dgm:spPr/>
      <dgm:t>
        <a:bodyPr/>
        <a:lstStyle/>
        <a:p>
          <a:endParaRPr lang="tr-TR"/>
        </a:p>
      </dgm:t>
    </dgm:pt>
    <dgm:pt modelId="{9860CF5F-1851-420C-8BF3-9AA7260C69F5}">
      <dgm:prSet phldrT="[Metin]"/>
      <dgm:spPr/>
      <dgm:t>
        <a:bodyPr/>
        <a:lstStyle/>
        <a:p>
          <a:r>
            <a:rPr lang="tr-TR" dirty="0" smtClean="0"/>
            <a:t>Bilgi ve İletişim teknolojileri</a:t>
          </a:r>
          <a:endParaRPr lang="tr-TR" dirty="0"/>
        </a:p>
      </dgm:t>
    </dgm:pt>
    <dgm:pt modelId="{B87351FF-F0D5-49EE-A922-FFAAA1D703D6}" type="parTrans" cxnId="{36C078C3-5222-4DC6-951E-69706F4C067A}">
      <dgm:prSet/>
      <dgm:spPr/>
      <dgm:t>
        <a:bodyPr/>
        <a:lstStyle/>
        <a:p>
          <a:endParaRPr lang="tr-TR"/>
        </a:p>
      </dgm:t>
    </dgm:pt>
    <dgm:pt modelId="{1CF91EA3-270A-44B9-9C4E-F88414E4DDF8}" type="sibTrans" cxnId="{36C078C3-5222-4DC6-951E-69706F4C067A}">
      <dgm:prSet/>
      <dgm:spPr/>
      <dgm:t>
        <a:bodyPr/>
        <a:lstStyle/>
        <a:p>
          <a:endParaRPr lang="tr-TR"/>
        </a:p>
      </dgm:t>
    </dgm:pt>
    <dgm:pt modelId="{D0A83316-9028-4B27-8816-86E3B35034BE}" type="pres">
      <dgm:prSet presAssocID="{6901C60D-8513-4A45-9F4C-26304621D7C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25E66B2B-FEC1-4350-A6B4-0CD3740AD41C}" type="pres">
      <dgm:prSet presAssocID="{6903C1EA-5F0B-4F54-A680-D4F3550463F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FDCF0F9-4A8C-49C5-9869-3D6681CC95BF}" type="pres">
      <dgm:prSet presAssocID="{3104B3ED-9CC7-498F-A4B7-0C3CA20C6CCA}" presName="sibTrans" presStyleLbl="sibTrans2D1" presStyleIdx="0" presStyleCnt="3"/>
      <dgm:spPr/>
      <dgm:t>
        <a:bodyPr/>
        <a:lstStyle/>
        <a:p>
          <a:endParaRPr lang="tr-TR"/>
        </a:p>
      </dgm:t>
    </dgm:pt>
    <dgm:pt modelId="{9B4EF514-F063-4116-AAF9-452DBFCCC816}" type="pres">
      <dgm:prSet presAssocID="{3104B3ED-9CC7-498F-A4B7-0C3CA20C6CCA}" presName="connectorText" presStyleLbl="sibTrans2D1" presStyleIdx="0" presStyleCnt="3"/>
      <dgm:spPr/>
      <dgm:t>
        <a:bodyPr/>
        <a:lstStyle/>
        <a:p>
          <a:endParaRPr lang="tr-TR"/>
        </a:p>
      </dgm:t>
    </dgm:pt>
    <dgm:pt modelId="{EF599868-2570-4ADA-A6E5-E196E25E0C93}" type="pres">
      <dgm:prSet presAssocID="{7E083DB4-1BB9-4DA6-95E9-B94E9F2E8FE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719F749-F0C5-4E71-9907-2CF5949396FB}" type="pres">
      <dgm:prSet presAssocID="{6F956F47-6EE4-45EF-B1B4-E9BBD73AC4E3}" presName="sibTrans" presStyleLbl="sibTrans2D1" presStyleIdx="1" presStyleCnt="3"/>
      <dgm:spPr/>
      <dgm:t>
        <a:bodyPr/>
        <a:lstStyle/>
        <a:p>
          <a:endParaRPr lang="tr-TR"/>
        </a:p>
      </dgm:t>
    </dgm:pt>
    <dgm:pt modelId="{F9C7FF9C-E82F-4ED7-A65A-6F6E4A861102}" type="pres">
      <dgm:prSet presAssocID="{6F956F47-6EE4-45EF-B1B4-E9BBD73AC4E3}" presName="connectorText" presStyleLbl="sibTrans2D1" presStyleIdx="1" presStyleCnt="3"/>
      <dgm:spPr/>
      <dgm:t>
        <a:bodyPr/>
        <a:lstStyle/>
        <a:p>
          <a:endParaRPr lang="tr-TR"/>
        </a:p>
      </dgm:t>
    </dgm:pt>
    <dgm:pt modelId="{5E232A45-C2D0-488F-A8B6-9F7AD6B72517}" type="pres">
      <dgm:prSet presAssocID="{9860CF5F-1851-420C-8BF3-9AA7260C69F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E6B963A-144A-40B7-81D2-70899FCA1085}" type="pres">
      <dgm:prSet presAssocID="{1CF91EA3-270A-44B9-9C4E-F88414E4DDF8}" presName="sibTrans" presStyleLbl="sibTrans2D1" presStyleIdx="2" presStyleCnt="3"/>
      <dgm:spPr/>
      <dgm:t>
        <a:bodyPr/>
        <a:lstStyle/>
        <a:p>
          <a:endParaRPr lang="tr-TR"/>
        </a:p>
      </dgm:t>
    </dgm:pt>
    <dgm:pt modelId="{F19EEC2A-4996-4486-884C-6CB63B6A1355}" type="pres">
      <dgm:prSet presAssocID="{1CF91EA3-270A-44B9-9C4E-F88414E4DDF8}" presName="connectorText" presStyleLbl="sibTrans2D1" presStyleIdx="2" presStyleCnt="3"/>
      <dgm:spPr/>
      <dgm:t>
        <a:bodyPr/>
        <a:lstStyle/>
        <a:p>
          <a:endParaRPr lang="tr-TR"/>
        </a:p>
      </dgm:t>
    </dgm:pt>
  </dgm:ptLst>
  <dgm:cxnLst>
    <dgm:cxn modelId="{A1614FF2-084F-4DEB-9E00-31F80C930F2A}" type="presOf" srcId="{3104B3ED-9CC7-498F-A4B7-0C3CA20C6CCA}" destId="{0FDCF0F9-4A8C-49C5-9869-3D6681CC95BF}" srcOrd="0" destOrd="0" presId="urn:microsoft.com/office/officeart/2005/8/layout/cycle7"/>
    <dgm:cxn modelId="{EDF1233D-E839-4611-8988-0E6A18ECCB67}" type="presOf" srcId="{6F956F47-6EE4-45EF-B1B4-E9BBD73AC4E3}" destId="{E719F749-F0C5-4E71-9907-2CF5949396FB}" srcOrd="0" destOrd="0" presId="urn:microsoft.com/office/officeart/2005/8/layout/cycle7"/>
    <dgm:cxn modelId="{029450CA-0139-42AF-B9FC-6B29B98FDF9B}" type="presOf" srcId="{6F956F47-6EE4-45EF-B1B4-E9BBD73AC4E3}" destId="{F9C7FF9C-E82F-4ED7-A65A-6F6E4A861102}" srcOrd="1" destOrd="0" presId="urn:microsoft.com/office/officeart/2005/8/layout/cycle7"/>
    <dgm:cxn modelId="{3D7233C1-CB9E-46A5-82A6-69EEF0FBE773}" srcId="{6901C60D-8513-4A45-9F4C-26304621D7CD}" destId="{7E083DB4-1BB9-4DA6-95E9-B94E9F2E8FE4}" srcOrd="1" destOrd="0" parTransId="{ADD005DC-6BB5-4A98-925F-A1D1528AFCAE}" sibTransId="{6F956F47-6EE4-45EF-B1B4-E9BBD73AC4E3}"/>
    <dgm:cxn modelId="{3F67916A-A6B3-45AD-9E77-0765454E4C48}" type="presOf" srcId="{6903C1EA-5F0B-4F54-A680-D4F3550463F7}" destId="{25E66B2B-FEC1-4350-A6B4-0CD3740AD41C}" srcOrd="0" destOrd="0" presId="urn:microsoft.com/office/officeart/2005/8/layout/cycle7"/>
    <dgm:cxn modelId="{35BE8886-9B22-4753-98D1-5C1841DD669C}" type="presOf" srcId="{7E083DB4-1BB9-4DA6-95E9-B94E9F2E8FE4}" destId="{EF599868-2570-4ADA-A6E5-E196E25E0C93}" srcOrd="0" destOrd="0" presId="urn:microsoft.com/office/officeart/2005/8/layout/cycle7"/>
    <dgm:cxn modelId="{CC7FA542-78F5-410F-B590-A78D2C0F8770}" type="presOf" srcId="{6901C60D-8513-4A45-9F4C-26304621D7CD}" destId="{D0A83316-9028-4B27-8816-86E3B35034BE}" srcOrd="0" destOrd="0" presId="urn:microsoft.com/office/officeart/2005/8/layout/cycle7"/>
    <dgm:cxn modelId="{F62571BB-25A7-40CF-AE90-7A5A5F4D23CF}" type="presOf" srcId="{3104B3ED-9CC7-498F-A4B7-0C3CA20C6CCA}" destId="{9B4EF514-F063-4116-AAF9-452DBFCCC816}" srcOrd="1" destOrd="0" presId="urn:microsoft.com/office/officeart/2005/8/layout/cycle7"/>
    <dgm:cxn modelId="{36C078C3-5222-4DC6-951E-69706F4C067A}" srcId="{6901C60D-8513-4A45-9F4C-26304621D7CD}" destId="{9860CF5F-1851-420C-8BF3-9AA7260C69F5}" srcOrd="2" destOrd="0" parTransId="{B87351FF-F0D5-49EE-A922-FFAAA1D703D6}" sibTransId="{1CF91EA3-270A-44B9-9C4E-F88414E4DDF8}"/>
    <dgm:cxn modelId="{D5C27018-79A8-4CF7-8C69-FFF9222D7258}" type="presOf" srcId="{9860CF5F-1851-420C-8BF3-9AA7260C69F5}" destId="{5E232A45-C2D0-488F-A8B6-9F7AD6B72517}" srcOrd="0" destOrd="0" presId="urn:microsoft.com/office/officeart/2005/8/layout/cycle7"/>
    <dgm:cxn modelId="{909A5FCA-2315-4F14-90A3-1AD1C56BE526}" srcId="{6901C60D-8513-4A45-9F4C-26304621D7CD}" destId="{6903C1EA-5F0B-4F54-A680-D4F3550463F7}" srcOrd="0" destOrd="0" parTransId="{B513A678-6A54-4DA6-8CFA-878EA8B0C395}" sibTransId="{3104B3ED-9CC7-498F-A4B7-0C3CA20C6CCA}"/>
    <dgm:cxn modelId="{FFC7AD22-404F-4E5D-910D-D26EE736F383}" type="presOf" srcId="{1CF91EA3-270A-44B9-9C4E-F88414E4DDF8}" destId="{FE6B963A-144A-40B7-81D2-70899FCA1085}" srcOrd="0" destOrd="0" presId="urn:microsoft.com/office/officeart/2005/8/layout/cycle7"/>
    <dgm:cxn modelId="{E58D8DAA-B7D5-4687-81CD-A1B5883BC564}" type="presOf" srcId="{1CF91EA3-270A-44B9-9C4E-F88414E4DDF8}" destId="{F19EEC2A-4996-4486-884C-6CB63B6A1355}" srcOrd="1" destOrd="0" presId="urn:microsoft.com/office/officeart/2005/8/layout/cycle7"/>
    <dgm:cxn modelId="{277765AB-F668-4576-A331-70FE6E81F624}" type="presParOf" srcId="{D0A83316-9028-4B27-8816-86E3B35034BE}" destId="{25E66B2B-FEC1-4350-A6B4-0CD3740AD41C}" srcOrd="0" destOrd="0" presId="urn:microsoft.com/office/officeart/2005/8/layout/cycle7"/>
    <dgm:cxn modelId="{6CCB9907-A8B8-409B-85E8-5AB95ED0E659}" type="presParOf" srcId="{D0A83316-9028-4B27-8816-86E3B35034BE}" destId="{0FDCF0F9-4A8C-49C5-9869-3D6681CC95BF}" srcOrd="1" destOrd="0" presId="urn:microsoft.com/office/officeart/2005/8/layout/cycle7"/>
    <dgm:cxn modelId="{F71436F3-1B2E-4642-9F91-C3AE5F4957B0}" type="presParOf" srcId="{0FDCF0F9-4A8C-49C5-9869-3D6681CC95BF}" destId="{9B4EF514-F063-4116-AAF9-452DBFCCC816}" srcOrd="0" destOrd="0" presId="urn:microsoft.com/office/officeart/2005/8/layout/cycle7"/>
    <dgm:cxn modelId="{CCF9475D-92A7-4DC4-B1A3-9F96829EF9AD}" type="presParOf" srcId="{D0A83316-9028-4B27-8816-86E3B35034BE}" destId="{EF599868-2570-4ADA-A6E5-E196E25E0C93}" srcOrd="2" destOrd="0" presId="urn:microsoft.com/office/officeart/2005/8/layout/cycle7"/>
    <dgm:cxn modelId="{4BB2B223-38E9-460E-84F0-671ACAAFC970}" type="presParOf" srcId="{D0A83316-9028-4B27-8816-86E3B35034BE}" destId="{E719F749-F0C5-4E71-9907-2CF5949396FB}" srcOrd="3" destOrd="0" presId="urn:microsoft.com/office/officeart/2005/8/layout/cycle7"/>
    <dgm:cxn modelId="{139BB4F9-FD24-438D-9565-4EFCAAC306B3}" type="presParOf" srcId="{E719F749-F0C5-4E71-9907-2CF5949396FB}" destId="{F9C7FF9C-E82F-4ED7-A65A-6F6E4A861102}" srcOrd="0" destOrd="0" presId="urn:microsoft.com/office/officeart/2005/8/layout/cycle7"/>
    <dgm:cxn modelId="{D54FC1AB-BF0E-470D-838F-8D293BFE35CD}" type="presParOf" srcId="{D0A83316-9028-4B27-8816-86E3B35034BE}" destId="{5E232A45-C2D0-488F-A8B6-9F7AD6B72517}" srcOrd="4" destOrd="0" presId="urn:microsoft.com/office/officeart/2005/8/layout/cycle7"/>
    <dgm:cxn modelId="{F61AC257-824D-4BD7-8843-87D9DA163135}" type="presParOf" srcId="{D0A83316-9028-4B27-8816-86E3B35034BE}" destId="{FE6B963A-144A-40B7-81D2-70899FCA1085}" srcOrd="5" destOrd="0" presId="urn:microsoft.com/office/officeart/2005/8/layout/cycle7"/>
    <dgm:cxn modelId="{D69BAD35-8385-41C7-A014-E3435A6BB9CD}" type="presParOf" srcId="{FE6B963A-144A-40B7-81D2-70899FCA1085}" destId="{F19EEC2A-4996-4486-884C-6CB63B6A1355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983BC9-2BD2-4C88-A492-33E0D529408C}" type="doc">
      <dgm:prSet loTypeId="urn:microsoft.com/office/officeart/2005/8/layout/matrix1" loCatId="matrix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3AEAEDD-8405-49C4-A5D4-E246CD7FECF7}">
      <dgm:prSet phldrT="[Metin]" custT="1"/>
      <dgm:spPr/>
      <dgm:t>
        <a:bodyPr/>
        <a:lstStyle/>
        <a:p>
          <a:r>
            <a:rPr lang="tr-TR" sz="2000" dirty="0" smtClean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Temel Kavramlar</a:t>
          </a:r>
          <a:endParaRPr lang="tr-TR" sz="2000" dirty="0">
            <a:solidFill>
              <a:schemeClr val="accent1">
                <a:lumMod val="50000"/>
              </a:schemeClr>
            </a:solidFill>
            <a:latin typeface="Trebuchet MS" pitchFamily="34" charset="0"/>
          </a:endParaRPr>
        </a:p>
      </dgm:t>
    </dgm:pt>
    <dgm:pt modelId="{1A87FA04-9514-4EF5-8695-1A7120E5A151}" type="parTrans" cxnId="{D2E8FEBE-203D-406D-B690-0C140B44F6D7}">
      <dgm:prSet/>
      <dgm:spPr/>
      <dgm:t>
        <a:bodyPr/>
        <a:lstStyle/>
        <a:p>
          <a:endParaRPr lang="tr-TR" sz="2400">
            <a:solidFill>
              <a:schemeClr val="accent1">
                <a:lumMod val="50000"/>
              </a:schemeClr>
            </a:solidFill>
          </a:endParaRPr>
        </a:p>
      </dgm:t>
    </dgm:pt>
    <dgm:pt modelId="{5CF81167-8B63-4792-9AE8-6C3E4CD08E41}" type="sibTrans" cxnId="{D2E8FEBE-203D-406D-B690-0C140B44F6D7}">
      <dgm:prSet/>
      <dgm:spPr/>
      <dgm:t>
        <a:bodyPr/>
        <a:lstStyle/>
        <a:p>
          <a:endParaRPr lang="tr-TR" sz="2400">
            <a:solidFill>
              <a:schemeClr val="accent1">
                <a:lumMod val="50000"/>
              </a:schemeClr>
            </a:solidFill>
          </a:endParaRPr>
        </a:p>
      </dgm:t>
    </dgm:pt>
    <dgm:pt modelId="{76AB6388-17ED-4BCD-BA27-D77D3354D99E}">
      <dgm:prSet phldrT="[Metin]" custT="1"/>
      <dgm:spPr/>
      <dgm:t>
        <a:bodyPr/>
        <a:lstStyle/>
        <a:p>
          <a:r>
            <a:rPr lang="tr-TR" sz="2800" b="1" dirty="0" smtClean="0">
              <a:solidFill>
                <a:schemeClr val="bg1"/>
              </a:solidFill>
              <a:latin typeface="Trebuchet MS" pitchFamily="34" charset="0"/>
            </a:rPr>
            <a:t>KODLAMA</a:t>
          </a:r>
          <a:r>
            <a:rPr lang="tr-TR" sz="2000" b="1" dirty="0" smtClean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 </a:t>
          </a:r>
          <a:br>
            <a:rPr lang="tr-TR" sz="2000" b="1" dirty="0" smtClean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</a:br>
          <a:r>
            <a:rPr lang="tr-TR" sz="2000" dirty="0" smtClean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Programlamanın başlangıç adımları ya da </a:t>
          </a:r>
          <a:r>
            <a:rPr lang="tr-TR" sz="2000" dirty="0" err="1" smtClean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Scratch</a:t>
          </a:r>
          <a:r>
            <a:rPr lang="tr-TR" sz="2000" dirty="0" smtClean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, </a:t>
          </a:r>
          <a:r>
            <a:rPr lang="tr-TR" sz="2000" dirty="0" err="1" smtClean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Blockly</a:t>
          </a:r>
          <a:r>
            <a:rPr lang="tr-TR" sz="2000" dirty="0" smtClean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 vb. araçlar yardımı ile programlama</a:t>
          </a:r>
          <a:endParaRPr lang="tr-TR" sz="2000" dirty="0">
            <a:solidFill>
              <a:schemeClr val="accent1">
                <a:lumMod val="50000"/>
              </a:schemeClr>
            </a:solidFill>
            <a:latin typeface="Trebuchet MS" pitchFamily="34" charset="0"/>
          </a:endParaRPr>
        </a:p>
      </dgm:t>
    </dgm:pt>
    <dgm:pt modelId="{791BF24E-038F-419A-A3DB-CFC08B1D3ACB}" type="parTrans" cxnId="{815DC113-5FB9-4729-AED2-A9C1EEA81A30}">
      <dgm:prSet/>
      <dgm:spPr/>
      <dgm:t>
        <a:bodyPr/>
        <a:lstStyle/>
        <a:p>
          <a:endParaRPr lang="tr-TR" sz="2400">
            <a:solidFill>
              <a:schemeClr val="accent1">
                <a:lumMod val="50000"/>
              </a:schemeClr>
            </a:solidFill>
          </a:endParaRPr>
        </a:p>
      </dgm:t>
    </dgm:pt>
    <dgm:pt modelId="{EFD63F7C-F166-40D4-8F80-3830C89548F4}" type="sibTrans" cxnId="{815DC113-5FB9-4729-AED2-A9C1EEA81A30}">
      <dgm:prSet/>
      <dgm:spPr/>
      <dgm:t>
        <a:bodyPr/>
        <a:lstStyle/>
        <a:p>
          <a:endParaRPr lang="tr-TR" sz="2400">
            <a:solidFill>
              <a:schemeClr val="accent1">
                <a:lumMod val="50000"/>
              </a:schemeClr>
            </a:solidFill>
          </a:endParaRPr>
        </a:p>
      </dgm:t>
    </dgm:pt>
    <dgm:pt modelId="{C6FAB725-337F-48D4-AA1C-57B5E598FB21}">
      <dgm:prSet phldrT="[Metin]" custT="1"/>
      <dgm:spPr/>
      <dgm:t>
        <a:bodyPr/>
        <a:lstStyle/>
        <a:p>
          <a:endParaRPr lang="tr-TR" sz="2400" b="1" dirty="0" smtClean="0">
            <a:solidFill>
              <a:schemeClr val="accent1">
                <a:lumMod val="50000"/>
              </a:schemeClr>
            </a:solidFill>
            <a:latin typeface="Trebuchet MS" pitchFamily="34" charset="0"/>
          </a:endParaRPr>
        </a:p>
        <a:p>
          <a:r>
            <a:rPr lang="tr-TR" sz="3200" b="1" dirty="0" smtClean="0">
              <a:solidFill>
                <a:schemeClr val="bg1"/>
              </a:solidFill>
              <a:latin typeface="Trebuchet MS" pitchFamily="34" charset="0"/>
            </a:rPr>
            <a:t>ROBOTİK</a:t>
          </a:r>
          <a:r>
            <a:rPr lang="tr-TR" sz="2400" b="1" dirty="0" smtClean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/>
          </a:r>
          <a:br>
            <a:rPr lang="tr-TR" sz="2400" b="1" dirty="0" smtClean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</a:br>
          <a:r>
            <a:rPr lang="tr-TR" sz="2000" dirty="0" smtClean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Robotların/bilgisayar sistemlerinin kontrol etme, dönüt alma ve bilgi işleme gibi işlemlerin yürütülebilmesi amacıyla tasarlanması, oluşturulması ve işletilmesi</a:t>
          </a:r>
          <a:endParaRPr lang="tr-TR" sz="2000" dirty="0">
            <a:solidFill>
              <a:schemeClr val="accent1">
                <a:lumMod val="50000"/>
              </a:schemeClr>
            </a:solidFill>
            <a:latin typeface="Trebuchet MS" pitchFamily="34" charset="0"/>
          </a:endParaRPr>
        </a:p>
      </dgm:t>
    </dgm:pt>
    <dgm:pt modelId="{C4D4A6D0-1D48-46B1-A3A4-DE9F5F7C47B0}" type="parTrans" cxnId="{0D1F1187-4D18-4FD7-84AD-68D0402C507B}">
      <dgm:prSet/>
      <dgm:spPr/>
      <dgm:t>
        <a:bodyPr/>
        <a:lstStyle/>
        <a:p>
          <a:endParaRPr lang="tr-TR" sz="2400">
            <a:solidFill>
              <a:schemeClr val="accent1">
                <a:lumMod val="50000"/>
              </a:schemeClr>
            </a:solidFill>
          </a:endParaRPr>
        </a:p>
      </dgm:t>
    </dgm:pt>
    <dgm:pt modelId="{EC14A385-1036-4BB7-888B-E0B6D544D010}" type="sibTrans" cxnId="{0D1F1187-4D18-4FD7-84AD-68D0402C507B}">
      <dgm:prSet/>
      <dgm:spPr/>
      <dgm:t>
        <a:bodyPr/>
        <a:lstStyle/>
        <a:p>
          <a:endParaRPr lang="tr-TR" sz="2400">
            <a:solidFill>
              <a:schemeClr val="accent1">
                <a:lumMod val="50000"/>
              </a:schemeClr>
            </a:solidFill>
          </a:endParaRPr>
        </a:p>
      </dgm:t>
    </dgm:pt>
    <dgm:pt modelId="{6A0F3002-7757-4975-8D72-6425181974D8}">
      <dgm:prSet phldrT="[Metin]" custT="1"/>
      <dgm:spPr/>
      <dgm:t>
        <a:bodyPr/>
        <a:lstStyle/>
        <a:p>
          <a:r>
            <a:rPr lang="tr-TR" sz="2800" b="1" dirty="0" smtClean="0">
              <a:solidFill>
                <a:schemeClr val="bg1"/>
              </a:solidFill>
              <a:latin typeface="Trebuchet MS" pitchFamily="34" charset="0"/>
            </a:rPr>
            <a:t>PROGRAMLAMA</a:t>
          </a:r>
          <a:r>
            <a:rPr lang="tr-TR" sz="2000" b="1" dirty="0" smtClean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/>
          </a:r>
          <a:br>
            <a:rPr lang="tr-TR" sz="2000" b="1" dirty="0" smtClean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</a:br>
          <a:r>
            <a:rPr lang="tr-TR" sz="2000" dirty="0" smtClean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Bilgisayarın anlayabileceği metin tabanlı yönerge ya da kurallar bütünü, kod yazma işlemi</a:t>
          </a:r>
        </a:p>
        <a:p>
          <a:endParaRPr lang="tr-TR" sz="2000" dirty="0">
            <a:solidFill>
              <a:schemeClr val="accent1">
                <a:lumMod val="50000"/>
              </a:schemeClr>
            </a:solidFill>
            <a:latin typeface="Trebuchet MS" pitchFamily="34" charset="0"/>
          </a:endParaRPr>
        </a:p>
      </dgm:t>
    </dgm:pt>
    <dgm:pt modelId="{356E0C32-0C0B-48C0-A225-967DBF7A4352}" type="parTrans" cxnId="{396BC1DB-0C57-431E-AEA4-362E7D64F852}">
      <dgm:prSet/>
      <dgm:spPr/>
      <dgm:t>
        <a:bodyPr/>
        <a:lstStyle/>
        <a:p>
          <a:endParaRPr lang="tr-TR" sz="2400">
            <a:solidFill>
              <a:schemeClr val="accent1">
                <a:lumMod val="50000"/>
              </a:schemeClr>
            </a:solidFill>
          </a:endParaRPr>
        </a:p>
      </dgm:t>
    </dgm:pt>
    <dgm:pt modelId="{F8601E1F-A6F3-4974-B220-078598D6D6F3}" type="sibTrans" cxnId="{396BC1DB-0C57-431E-AEA4-362E7D64F852}">
      <dgm:prSet/>
      <dgm:spPr/>
      <dgm:t>
        <a:bodyPr/>
        <a:lstStyle/>
        <a:p>
          <a:endParaRPr lang="tr-TR" sz="2400">
            <a:solidFill>
              <a:schemeClr val="accent1">
                <a:lumMod val="50000"/>
              </a:schemeClr>
            </a:solidFill>
          </a:endParaRPr>
        </a:p>
      </dgm:t>
    </dgm:pt>
    <dgm:pt modelId="{C58BE14B-CDA7-4448-AFD8-70A987F9DAC0}">
      <dgm:prSet phldrT="[Metin]" custT="1"/>
      <dgm:spPr/>
      <dgm:t>
        <a:bodyPr/>
        <a:lstStyle/>
        <a:p>
          <a:r>
            <a:rPr lang="tr-TR" sz="2800" b="1" dirty="0" smtClean="0">
              <a:solidFill>
                <a:schemeClr val="bg1"/>
              </a:solidFill>
              <a:latin typeface="Trebuchet MS" pitchFamily="34" charset="0"/>
            </a:rPr>
            <a:t>FİZİKSEL HESAPLAMA</a:t>
          </a:r>
          <a:r>
            <a:rPr lang="tr-TR" sz="2000" b="1" dirty="0" smtClean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/>
          </a:r>
          <a:br>
            <a:rPr lang="tr-TR" sz="2000" b="1" dirty="0" smtClean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</a:br>
          <a:r>
            <a:rPr lang="tr-TR" sz="2000" dirty="0" smtClean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Algılayıcı ve mikro kontrol birimi aracılığı ile analog verilerin yazılım sistemine ya da elektro-mekanik araçlara aktarılması</a:t>
          </a:r>
        </a:p>
        <a:p>
          <a:r>
            <a:rPr lang="tr-TR" sz="2000" dirty="0" smtClean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 </a:t>
          </a:r>
          <a:endParaRPr lang="tr-TR" sz="2000" dirty="0">
            <a:solidFill>
              <a:schemeClr val="accent1">
                <a:lumMod val="50000"/>
              </a:schemeClr>
            </a:solidFill>
            <a:latin typeface="Trebuchet MS" pitchFamily="34" charset="0"/>
          </a:endParaRPr>
        </a:p>
      </dgm:t>
    </dgm:pt>
    <dgm:pt modelId="{4F826124-96C3-4B28-B731-B53509740D0E}" type="parTrans" cxnId="{452BA096-C011-411E-8605-91FAF7FF6686}">
      <dgm:prSet/>
      <dgm:spPr/>
      <dgm:t>
        <a:bodyPr/>
        <a:lstStyle/>
        <a:p>
          <a:endParaRPr lang="tr-TR" sz="2400">
            <a:solidFill>
              <a:schemeClr val="accent1">
                <a:lumMod val="50000"/>
              </a:schemeClr>
            </a:solidFill>
          </a:endParaRPr>
        </a:p>
      </dgm:t>
    </dgm:pt>
    <dgm:pt modelId="{366BB2C3-4EF6-45BC-8671-50623756A3E2}" type="sibTrans" cxnId="{452BA096-C011-411E-8605-91FAF7FF6686}">
      <dgm:prSet/>
      <dgm:spPr/>
      <dgm:t>
        <a:bodyPr/>
        <a:lstStyle/>
        <a:p>
          <a:endParaRPr lang="tr-TR" sz="2400">
            <a:solidFill>
              <a:schemeClr val="accent1">
                <a:lumMod val="50000"/>
              </a:schemeClr>
            </a:solidFill>
          </a:endParaRPr>
        </a:p>
      </dgm:t>
    </dgm:pt>
    <dgm:pt modelId="{731D46DC-4F19-43CF-B4F2-FC2DEFDB1ED4}" type="pres">
      <dgm:prSet presAssocID="{21983BC9-2BD2-4C88-A492-33E0D529408C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B2B9AD1-FFFA-4853-887A-FF70890A7D7F}" type="pres">
      <dgm:prSet presAssocID="{21983BC9-2BD2-4C88-A492-33E0D529408C}" presName="matrix" presStyleCnt="0"/>
      <dgm:spPr/>
    </dgm:pt>
    <dgm:pt modelId="{4490F221-BD8B-43F0-8E18-B705DB1948BE}" type="pres">
      <dgm:prSet presAssocID="{21983BC9-2BD2-4C88-A492-33E0D529408C}" presName="tile1" presStyleLbl="node1" presStyleIdx="0" presStyleCnt="4"/>
      <dgm:spPr/>
      <dgm:t>
        <a:bodyPr/>
        <a:lstStyle/>
        <a:p>
          <a:endParaRPr lang="tr-TR"/>
        </a:p>
      </dgm:t>
    </dgm:pt>
    <dgm:pt modelId="{23C0C540-9FC8-4055-8014-2FCF1ABCF8A0}" type="pres">
      <dgm:prSet presAssocID="{21983BC9-2BD2-4C88-A492-33E0D529408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45DDFD6-E043-4F2A-9E2D-392265D968FB}" type="pres">
      <dgm:prSet presAssocID="{21983BC9-2BD2-4C88-A492-33E0D529408C}" presName="tile2" presStyleLbl="node1" presStyleIdx="1" presStyleCnt="4"/>
      <dgm:spPr/>
      <dgm:t>
        <a:bodyPr/>
        <a:lstStyle/>
        <a:p>
          <a:endParaRPr lang="tr-TR"/>
        </a:p>
      </dgm:t>
    </dgm:pt>
    <dgm:pt modelId="{65E4CED8-0BBA-4185-8F67-0D4D687AEA11}" type="pres">
      <dgm:prSet presAssocID="{21983BC9-2BD2-4C88-A492-33E0D529408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CEF6938-0447-4422-AF45-5F5F19588165}" type="pres">
      <dgm:prSet presAssocID="{21983BC9-2BD2-4C88-A492-33E0D529408C}" presName="tile3" presStyleLbl="node1" presStyleIdx="2" presStyleCnt="4"/>
      <dgm:spPr/>
      <dgm:t>
        <a:bodyPr/>
        <a:lstStyle/>
        <a:p>
          <a:endParaRPr lang="tr-TR"/>
        </a:p>
      </dgm:t>
    </dgm:pt>
    <dgm:pt modelId="{40CA0533-3A27-4ACE-809E-45914FF3B2C1}" type="pres">
      <dgm:prSet presAssocID="{21983BC9-2BD2-4C88-A492-33E0D529408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34110BC-D4C7-42ED-9D54-CA1ED8B0FBBA}" type="pres">
      <dgm:prSet presAssocID="{21983BC9-2BD2-4C88-A492-33E0D529408C}" presName="tile4" presStyleLbl="node1" presStyleIdx="3" presStyleCnt="4"/>
      <dgm:spPr/>
      <dgm:t>
        <a:bodyPr/>
        <a:lstStyle/>
        <a:p>
          <a:endParaRPr lang="tr-TR"/>
        </a:p>
      </dgm:t>
    </dgm:pt>
    <dgm:pt modelId="{F21AC984-C550-48A5-A504-DCA24C521BE5}" type="pres">
      <dgm:prSet presAssocID="{21983BC9-2BD2-4C88-A492-33E0D529408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BEE298F-59C6-43E2-86AE-AF8757FEB850}" type="pres">
      <dgm:prSet presAssocID="{21983BC9-2BD2-4C88-A492-33E0D529408C}" presName="centerTile" presStyleLbl="fgShp" presStyleIdx="0" presStyleCnt="1" custScaleY="64832" custLinFactNeighborY="11558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</dgm:ptLst>
  <dgm:cxnLst>
    <dgm:cxn modelId="{612D75BC-4196-4141-9096-DD42996139B7}" type="presOf" srcId="{C58BE14B-CDA7-4448-AFD8-70A987F9DAC0}" destId="{E34110BC-D4C7-42ED-9D54-CA1ED8B0FBBA}" srcOrd="0" destOrd="0" presId="urn:microsoft.com/office/officeart/2005/8/layout/matrix1"/>
    <dgm:cxn modelId="{815DC113-5FB9-4729-AED2-A9C1EEA81A30}" srcId="{73AEAEDD-8405-49C4-A5D4-E246CD7FECF7}" destId="{76AB6388-17ED-4BCD-BA27-D77D3354D99E}" srcOrd="0" destOrd="0" parTransId="{791BF24E-038F-419A-A3DB-CFC08B1D3ACB}" sibTransId="{EFD63F7C-F166-40D4-8F80-3830C89548F4}"/>
    <dgm:cxn modelId="{D2E8FEBE-203D-406D-B690-0C140B44F6D7}" srcId="{21983BC9-2BD2-4C88-A492-33E0D529408C}" destId="{73AEAEDD-8405-49C4-A5D4-E246CD7FECF7}" srcOrd="0" destOrd="0" parTransId="{1A87FA04-9514-4EF5-8695-1A7120E5A151}" sibTransId="{5CF81167-8B63-4792-9AE8-6C3E4CD08E41}"/>
    <dgm:cxn modelId="{452BA096-C011-411E-8605-91FAF7FF6686}" srcId="{73AEAEDD-8405-49C4-A5D4-E246CD7FECF7}" destId="{C58BE14B-CDA7-4448-AFD8-70A987F9DAC0}" srcOrd="3" destOrd="0" parTransId="{4F826124-96C3-4B28-B731-B53509740D0E}" sibTransId="{366BB2C3-4EF6-45BC-8671-50623756A3E2}"/>
    <dgm:cxn modelId="{F8F568EF-122C-4805-A621-35A465336473}" type="presOf" srcId="{C6FAB725-337F-48D4-AA1C-57B5E598FB21}" destId="{F45DDFD6-E043-4F2A-9E2D-392265D968FB}" srcOrd="0" destOrd="0" presId="urn:microsoft.com/office/officeart/2005/8/layout/matrix1"/>
    <dgm:cxn modelId="{4FE6D3ED-A5CB-4267-B8E9-BF5CC659B52C}" type="presOf" srcId="{6A0F3002-7757-4975-8D72-6425181974D8}" destId="{FCEF6938-0447-4422-AF45-5F5F19588165}" srcOrd="0" destOrd="0" presId="urn:microsoft.com/office/officeart/2005/8/layout/matrix1"/>
    <dgm:cxn modelId="{1766374E-5240-4307-B82F-215A28E673C7}" type="presOf" srcId="{21983BC9-2BD2-4C88-A492-33E0D529408C}" destId="{731D46DC-4F19-43CF-B4F2-FC2DEFDB1ED4}" srcOrd="0" destOrd="0" presId="urn:microsoft.com/office/officeart/2005/8/layout/matrix1"/>
    <dgm:cxn modelId="{396BC1DB-0C57-431E-AEA4-362E7D64F852}" srcId="{73AEAEDD-8405-49C4-A5D4-E246CD7FECF7}" destId="{6A0F3002-7757-4975-8D72-6425181974D8}" srcOrd="2" destOrd="0" parTransId="{356E0C32-0C0B-48C0-A225-967DBF7A4352}" sibTransId="{F8601E1F-A6F3-4974-B220-078598D6D6F3}"/>
    <dgm:cxn modelId="{D72077D8-D6DD-44F1-9000-2FBD104DD2BA}" type="presOf" srcId="{76AB6388-17ED-4BCD-BA27-D77D3354D99E}" destId="{4490F221-BD8B-43F0-8E18-B705DB1948BE}" srcOrd="0" destOrd="0" presId="urn:microsoft.com/office/officeart/2005/8/layout/matrix1"/>
    <dgm:cxn modelId="{08C099E0-B605-406A-B597-7399509EAC7E}" type="presOf" srcId="{73AEAEDD-8405-49C4-A5D4-E246CD7FECF7}" destId="{9BEE298F-59C6-43E2-86AE-AF8757FEB850}" srcOrd="0" destOrd="0" presId="urn:microsoft.com/office/officeart/2005/8/layout/matrix1"/>
    <dgm:cxn modelId="{0FE91FB5-EC41-41BA-BA52-CEAD454ACADC}" type="presOf" srcId="{6A0F3002-7757-4975-8D72-6425181974D8}" destId="{40CA0533-3A27-4ACE-809E-45914FF3B2C1}" srcOrd="1" destOrd="0" presId="urn:microsoft.com/office/officeart/2005/8/layout/matrix1"/>
    <dgm:cxn modelId="{DA65F70F-34E5-4D3C-AF85-83AA695C88CD}" type="presOf" srcId="{C6FAB725-337F-48D4-AA1C-57B5E598FB21}" destId="{65E4CED8-0BBA-4185-8F67-0D4D687AEA11}" srcOrd="1" destOrd="0" presId="urn:microsoft.com/office/officeart/2005/8/layout/matrix1"/>
    <dgm:cxn modelId="{B2BEFCA6-22AC-4293-8171-995A8ACCC2C4}" type="presOf" srcId="{76AB6388-17ED-4BCD-BA27-D77D3354D99E}" destId="{23C0C540-9FC8-4055-8014-2FCF1ABCF8A0}" srcOrd="1" destOrd="0" presId="urn:microsoft.com/office/officeart/2005/8/layout/matrix1"/>
    <dgm:cxn modelId="{0D1F1187-4D18-4FD7-84AD-68D0402C507B}" srcId="{73AEAEDD-8405-49C4-A5D4-E246CD7FECF7}" destId="{C6FAB725-337F-48D4-AA1C-57B5E598FB21}" srcOrd="1" destOrd="0" parTransId="{C4D4A6D0-1D48-46B1-A3A4-DE9F5F7C47B0}" sibTransId="{EC14A385-1036-4BB7-888B-E0B6D544D010}"/>
    <dgm:cxn modelId="{BEC26B36-9C12-49C7-9DB0-1CFDD5E81664}" type="presOf" srcId="{C58BE14B-CDA7-4448-AFD8-70A987F9DAC0}" destId="{F21AC984-C550-48A5-A504-DCA24C521BE5}" srcOrd="1" destOrd="0" presId="urn:microsoft.com/office/officeart/2005/8/layout/matrix1"/>
    <dgm:cxn modelId="{8F478648-228C-4AFB-BCF5-C7ED205FC7E6}" type="presParOf" srcId="{731D46DC-4F19-43CF-B4F2-FC2DEFDB1ED4}" destId="{AB2B9AD1-FFFA-4853-887A-FF70890A7D7F}" srcOrd="0" destOrd="0" presId="urn:microsoft.com/office/officeart/2005/8/layout/matrix1"/>
    <dgm:cxn modelId="{4B841C15-7BF0-4595-87B4-BA34BFAF4094}" type="presParOf" srcId="{AB2B9AD1-FFFA-4853-887A-FF70890A7D7F}" destId="{4490F221-BD8B-43F0-8E18-B705DB1948BE}" srcOrd="0" destOrd="0" presId="urn:microsoft.com/office/officeart/2005/8/layout/matrix1"/>
    <dgm:cxn modelId="{F7DEB3F0-D96D-4086-888F-759A158F2AD1}" type="presParOf" srcId="{AB2B9AD1-FFFA-4853-887A-FF70890A7D7F}" destId="{23C0C540-9FC8-4055-8014-2FCF1ABCF8A0}" srcOrd="1" destOrd="0" presId="urn:microsoft.com/office/officeart/2005/8/layout/matrix1"/>
    <dgm:cxn modelId="{469CFBA4-7441-484C-9604-EAC1EF4A88DD}" type="presParOf" srcId="{AB2B9AD1-FFFA-4853-887A-FF70890A7D7F}" destId="{F45DDFD6-E043-4F2A-9E2D-392265D968FB}" srcOrd="2" destOrd="0" presId="urn:microsoft.com/office/officeart/2005/8/layout/matrix1"/>
    <dgm:cxn modelId="{E67D45F6-A567-4B2F-A143-485698379ACC}" type="presParOf" srcId="{AB2B9AD1-FFFA-4853-887A-FF70890A7D7F}" destId="{65E4CED8-0BBA-4185-8F67-0D4D687AEA11}" srcOrd="3" destOrd="0" presId="urn:microsoft.com/office/officeart/2005/8/layout/matrix1"/>
    <dgm:cxn modelId="{EDD3503B-03F5-49C5-9E32-16D9CC8A76E6}" type="presParOf" srcId="{AB2B9AD1-FFFA-4853-887A-FF70890A7D7F}" destId="{FCEF6938-0447-4422-AF45-5F5F19588165}" srcOrd="4" destOrd="0" presId="urn:microsoft.com/office/officeart/2005/8/layout/matrix1"/>
    <dgm:cxn modelId="{675434E6-F53A-42DD-88EF-08866CB7590E}" type="presParOf" srcId="{AB2B9AD1-FFFA-4853-887A-FF70890A7D7F}" destId="{40CA0533-3A27-4ACE-809E-45914FF3B2C1}" srcOrd="5" destOrd="0" presId="urn:microsoft.com/office/officeart/2005/8/layout/matrix1"/>
    <dgm:cxn modelId="{E2EB2791-06A8-414D-9B47-D30F259993CB}" type="presParOf" srcId="{AB2B9AD1-FFFA-4853-887A-FF70890A7D7F}" destId="{E34110BC-D4C7-42ED-9D54-CA1ED8B0FBBA}" srcOrd="6" destOrd="0" presId="urn:microsoft.com/office/officeart/2005/8/layout/matrix1"/>
    <dgm:cxn modelId="{37A7BD48-A16B-45EA-8E64-3A5D8F64CBA0}" type="presParOf" srcId="{AB2B9AD1-FFFA-4853-887A-FF70890A7D7F}" destId="{F21AC984-C550-48A5-A504-DCA24C521BE5}" srcOrd="7" destOrd="0" presId="urn:microsoft.com/office/officeart/2005/8/layout/matrix1"/>
    <dgm:cxn modelId="{5B42AA72-E857-40B6-B16B-F4F0544D1D1B}" type="presParOf" srcId="{731D46DC-4F19-43CF-B4F2-FC2DEFDB1ED4}" destId="{9BEE298F-59C6-43E2-86AE-AF8757FEB85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47AD5B-9DC9-4789-ADBF-3B84E8BAA61C}" type="doc">
      <dgm:prSet loTypeId="urn:microsoft.com/office/officeart/2005/8/layout/cycle5" loCatId="cycle" qsTypeId="urn:microsoft.com/office/officeart/2005/8/quickstyle/3d3" qsCatId="3D" csTypeId="urn:microsoft.com/office/officeart/2005/8/colors/accent1_4" csCatId="accent1" phldr="1"/>
      <dgm:spPr/>
      <dgm:t>
        <a:bodyPr/>
        <a:lstStyle/>
        <a:p>
          <a:endParaRPr lang="tr-TR"/>
        </a:p>
      </dgm:t>
    </dgm:pt>
    <dgm:pt modelId="{546E8EAC-55F5-4B11-82A7-96EEB478AECE}">
      <dgm:prSet phldrT="[Metin]"/>
      <dgm:spPr/>
      <dgm:t>
        <a:bodyPr/>
        <a:lstStyle/>
        <a:p>
          <a:r>
            <a:rPr lang="tr-TR" smtClean="0">
              <a:latin typeface="Trebuchet MS" panose="020B0603020202020204" pitchFamily="34" charset="0"/>
            </a:rPr>
            <a:t>Teknoloji, Kavramlar ve Süreçler</a:t>
          </a:r>
          <a:endParaRPr lang="tr-TR">
            <a:latin typeface="Trebuchet MS" panose="020B0603020202020204" pitchFamily="34" charset="0"/>
          </a:endParaRPr>
        </a:p>
      </dgm:t>
    </dgm:pt>
    <dgm:pt modelId="{47E06C48-35AD-4836-8D6B-7C0A59C18B05}" type="parTrans" cxnId="{0E3D71BB-2E82-4F45-B7F7-6F15E802FEA6}">
      <dgm:prSet/>
      <dgm:spPr/>
      <dgm:t>
        <a:bodyPr/>
        <a:lstStyle/>
        <a:p>
          <a:endParaRPr lang="tr-TR">
            <a:latin typeface="Trebuchet MS" panose="020B0603020202020204" pitchFamily="34" charset="0"/>
          </a:endParaRPr>
        </a:p>
      </dgm:t>
    </dgm:pt>
    <dgm:pt modelId="{3F8957AB-A456-4360-9417-535E816093E8}" type="sibTrans" cxnId="{0E3D71BB-2E82-4F45-B7F7-6F15E802FEA6}">
      <dgm:prSet/>
      <dgm:spPr/>
      <dgm:t>
        <a:bodyPr/>
        <a:lstStyle/>
        <a:p>
          <a:endParaRPr lang="tr-TR">
            <a:latin typeface="Trebuchet MS" panose="020B0603020202020204" pitchFamily="34" charset="0"/>
          </a:endParaRPr>
        </a:p>
      </dgm:t>
    </dgm:pt>
    <dgm:pt modelId="{AE63A203-B7B1-4E45-AEF7-B1F9D33C62F4}">
      <dgm:prSet/>
      <dgm:spPr/>
      <dgm:t>
        <a:bodyPr/>
        <a:lstStyle/>
        <a:p>
          <a:r>
            <a:rPr lang="tr-TR" dirty="0" smtClean="0">
              <a:latin typeface="Trebuchet MS" panose="020B0603020202020204" pitchFamily="34" charset="0"/>
            </a:rPr>
            <a:t>Düşünme ve İşbirliği Becerileri</a:t>
          </a:r>
        </a:p>
      </dgm:t>
    </dgm:pt>
    <dgm:pt modelId="{39E96511-2F5F-47AC-BE27-A33832CDF80B}" type="parTrans" cxnId="{B2B5785F-FB3F-466D-B575-31AE4DFA55D6}">
      <dgm:prSet/>
      <dgm:spPr/>
      <dgm:t>
        <a:bodyPr/>
        <a:lstStyle/>
        <a:p>
          <a:endParaRPr lang="tr-TR">
            <a:latin typeface="Trebuchet MS" panose="020B0603020202020204" pitchFamily="34" charset="0"/>
          </a:endParaRPr>
        </a:p>
      </dgm:t>
    </dgm:pt>
    <dgm:pt modelId="{A03A8F8C-9947-49BC-A84E-6A98DD79F608}" type="sibTrans" cxnId="{B2B5785F-FB3F-466D-B575-31AE4DFA55D6}">
      <dgm:prSet/>
      <dgm:spPr/>
      <dgm:t>
        <a:bodyPr/>
        <a:lstStyle/>
        <a:p>
          <a:endParaRPr lang="tr-TR">
            <a:latin typeface="Trebuchet MS" panose="020B0603020202020204" pitchFamily="34" charset="0"/>
          </a:endParaRPr>
        </a:p>
      </dgm:t>
    </dgm:pt>
    <dgm:pt modelId="{4EC85DFD-B639-4AC6-AD7C-B70CDB670DF0}">
      <dgm:prSet/>
      <dgm:spPr/>
      <dgm:t>
        <a:bodyPr/>
        <a:lstStyle/>
        <a:p>
          <a:r>
            <a:rPr lang="tr-TR" smtClean="0">
              <a:latin typeface="Trebuchet MS" panose="020B0603020202020204" pitchFamily="34" charset="0"/>
            </a:rPr>
            <a:t>İnsan Kaynakları</a:t>
          </a:r>
          <a:endParaRPr lang="tr-TR" dirty="0">
            <a:latin typeface="Trebuchet MS" panose="020B0603020202020204" pitchFamily="34" charset="0"/>
          </a:endParaRPr>
        </a:p>
      </dgm:t>
    </dgm:pt>
    <dgm:pt modelId="{76003432-CAEC-43F4-9BD8-0E830705748F}" type="parTrans" cxnId="{6DE6EA5B-3E21-4FBF-BB3F-486F50221582}">
      <dgm:prSet/>
      <dgm:spPr/>
      <dgm:t>
        <a:bodyPr/>
        <a:lstStyle/>
        <a:p>
          <a:endParaRPr lang="tr-TR">
            <a:latin typeface="Trebuchet MS" panose="020B0603020202020204" pitchFamily="34" charset="0"/>
          </a:endParaRPr>
        </a:p>
      </dgm:t>
    </dgm:pt>
    <dgm:pt modelId="{04EBF1A3-7659-4A40-BFAE-4D03FC90D0C0}" type="sibTrans" cxnId="{6DE6EA5B-3E21-4FBF-BB3F-486F50221582}">
      <dgm:prSet/>
      <dgm:spPr/>
      <dgm:t>
        <a:bodyPr/>
        <a:lstStyle/>
        <a:p>
          <a:endParaRPr lang="tr-TR">
            <a:latin typeface="Trebuchet MS" panose="020B0603020202020204" pitchFamily="34" charset="0"/>
          </a:endParaRPr>
        </a:p>
      </dgm:t>
    </dgm:pt>
    <dgm:pt modelId="{A1FE97A1-E33E-4AA7-84EB-BC31C350EEA4}" type="pres">
      <dgm:prSet presAssocID="{0047AD5B-9DC9-4789-ADBF-3B84E8BAA61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FBB7596-98E4-41DE-8DFE-2F3F0C38A6B0}" type="pres">
      <dgm:prSet presAssocID="{546E8EAC-55F5-4B11-82A7-96EEB478AEC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7D39AC8-CF0C-4BE2-9A77-D7A088B64A1E}" type="pres">
      <dgm:prSet presAssocID="{546E8EAC-55F5-4B11-82A7-96EEB478AECE}" presName="spNode" presStyleCnt="0"/>
      <dgm:spPr/>
      <dgm:t>
        <a:bodyPr/>
        <a:lstStyle/>
        <a:p>
          <a:endParaRPr lang="tr-TR"/>
        </a:p>
      </dgm:t>
    </dgm:pt>
    <dgm:pt modelId="{28DD3030-F131-463A-9E8B-16DA9C448427}" type="pres">
      <dgm:prSet presAssocID="{3F8957AB-A456-4360-9417-535E816093E8}" presName="sibTrans" presStyleLbl="sibTrans1D1" presStyleIdx="0" presStyleCnt="3"/>
      <dgm:spPr/>
      <dgm:t>
        <a:bodyPr/>
        <a:lstStyle/>
        <a:p>
          <a:endParaRPr lang="tr-TR"/>
        </a:p>
      </dgm:t>
    </dgm:pt>
    <dgm:pt modelId="{6869436C-1BAA-4BC2-9C2D-966949CEC147}" type="pres">
      <dgm:prSet presAssocID="{AE63A203-B7B1-4E45-AEF7-B1F9D33C62F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0E09869-3057-48C5-B983-813E519E4C4D}" type="pres">
      <dgm:prSet presAssocID="{AE63A203-B7B1-4E45-AEF7-B1F9D33C62F4}" presName="spNode" presStyleCnt="0"/>
      <dgm:spPr/>
      <dgm:t>
        <a:bodyPr/>
        <a:lstStyle/>
        <a:p>
          <a:endParaRPr lang="tr-TR"/>
        </a:p>
      </dgm:t>
    </dgm:pt>
    <dgm:pt modelId="{FF793816-C63D-4FFF-84D6-BD0DCC224508}" type="pres">
      <dgm:prSet presAssocID="{A03A8F8C-9947-49BC-A84E-6A98DD79F608}" presName="sibTrans" presStyleLbl="sibTrans1D1" presStyleIdx="1" presStyleCnt="3"/>
      <dgm:spPr/>
      <dgm:t>
        <a:bodyPr/>
        <a:lstStyle/>
        <a:p>
          <a:endParaRPr lang="tr-TR"/>
        </a:p>
      </dgm:t>
    </dgm:pt>
    <dgm:pt modelId="{EA458922-B5A6-4CE6-8355-EEFE0DBFE156}" type="pres">
      <dgm:prSet presAssocID="{4EC85DFD-B639-4AC6-AD7C-B70CDB670DF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6CEB672-C1AD-44E1-8AF8-C6FD3A21550B}" type="pres">
      <dgm:prSet presAssocID="{4EC85DFD-B639-4AC6-AD7C-B70CDB670DF0}" presName="spNode" presStyleCnt="0"/>
      <dgm:spPr/>
      <dgm:t>
        <a:bodyPr/>
        <a:lstStyle/>
        <a:p>
          <a:endParaRPr lang="tr-TR"/>
        </a:p>
      </dgm:t>
    </dgm:pt>
    <dgm:pt modelId="{F4868B62-E28D-4B2F-9B08-5F2C2C9740FB}" type="pres">
      <dgm:prSet presAssocID="{04EBF1A3-7659-4A40-BFAE-4D03FC90D0C0}" presName="sibTrans" presStyleLbl="sibTrans1D1" presStyleIdx="2" presStyleCnt="3"/>
      <dgm:spPr/>
      <dgm:t>
        <a:bodyPr/>
        <a:lstStyle/>
        <a:p>
          <a:endParaRPr lang="tr-TR"/>
        </a:p>
      </dgm:t>
    </dgm:pt>
  </dgm:ptLst>
  <dgm:cxnLst>
    <dgm:cxn modelId="{2E56DEA9-5E42-4303-B21A-A4DB45BE8044}" type="presOf" srcId="{546E8EAC-55F5-4B11-82A7-96EEB478AECE}" destId="{EFBB7596-98E4-41DE-8DFE-2F3F0C38A6B0}" srcOrd="0" destOrd="0" presId="urn:microsoft.com/office/officeart/2005/8/layout/cycle5"/>
    <dgm:cxn modelId="{0E3D71BB-2E82-4F45-B7F7-6F15E802FEA6}" srcId="{0047AD5B-9DC9-4789-ADBF-3B84E8BAA61C}" destId="{546E8EAC-55F5-4B11-82A7-96EEB478AECE}" srcOrd="0" destOrd="0" parTransId="{47E06C48-35AD-4836-8D6B-7C0A59C18B05}" sibTransId="{3F8957AB-A456-4360-9417-535E816093E8}"/>
    <dgm:cxn modelId="{ACE68B36-2485-485F-8109-BF1F4C4FE314}" type="presOf" srcId="{0047AD5B-9DC9-4789-ADBF-3B84E8BAA61C}" destId="{A1FE97A1-E33E-4AA7-84EB-BC31C350EEA4}" srcOrd="0" destOrd="0" presId="urn:microsoft.com/office/officeart/2005/8/layout/cycle5"/>
    <dgm:cxn modelId="{FB368A67-3EF1-4B9D-8674-B24D496DE153}" type="presOf" srcId="{3F8957AB-A456-4360-9417-535E816093E8}" destId="{28DD3030-F131-463A-9E8B-16DA9C448427}" srcOrd="0" destOrd="0" presId="urn:microsoft.com/office/officeart/2005/8/layout/cycle5"/>
    <dgm:cxn modelId="{6DE6EA5B-3E21-4FBF-BB3F-486F50221582}" srcId="{0047AD5B-9DC9-4789-ADBF-3B84E8BAA61C}" destId="{4EC85DFD-B639-4AC6-AD7C-B70CDB670DF0}" srcOrd="2" destOrd="0" parTransId="{76003432-CAEC-43F4-9BD8-0E830705748F}" sibTransId="{04EBF1A3-7659-4A40-BFAE-4D03FC90D0C0}"/>
    <dgm:cxn modelId="{B2B5785F-FB3F-466D-B575-31AE4DFA55D6}" srcId="{0047AD5B-9DC9-4789-ADBF-3B84E8BAA61C}" destId="{AE63A203-B7B1-4E45-AEF7-B1F9D33C62F4}" srcOrd="1" destOrd="0" parTransId="{39E96511-2F5F-47AC-BE27-A33832CDF80B}" sibTransId="{A03A8F8C-9947-49BC-A84E-6A98DD79F608}"/>
    <dgm:cxn modelId="{0D9BE6B6-4AB6-4437-8D13-9A5900E5301D}" type="presOf" srcId="{AE63A203-B7B1-4E45-AEF7-B1F9D33C62F4}" destId="{6869436C-1BAA-4BC2-9C2D-966949CEC147}" srcOrd="0" destOrd="0" presId="urn:microsoft.com/office/officeart/2005/8/layout/cycle5"/>
    <dgm:cxn modelId="{4E2CAFDC-D225-47D8-B863-FF36273BF83F}" type="presOf" srcId="{04EBF1A3-7659-4A40-BFAE-4D03FC90D0C0}" destId="{F4868B62-E28D-4B2F-9B08-5F2C2C9740FB}" srcOrd="0" destOrd="0" presId="urn:microsoft.com/office/officeart/2005/8/layout/cycle5"/>
    <dgm:cxn modelId="{7B70C899-F7B4-40BD-9B7E-611E680D3AD0}" type="presOf" srcId="{4EC85DFD-B639-4AC6-AD7C-B70CDB670DF0}" destId="{EA458922-B5A6-4CE6-8355-EEFE0DBFE156}" srcOrd="0" destOrd="0" presId="urn:microsoft.com/office/officeart/2005/8/layout/cycle5"/>
    <dgm:cxn modelId="{2BB4F746-EAE0-481B-B60C-C90C27EBA7FF}" type="presOf" srcId="{A03A8F8C-9947-49BC-A84E-6A98DD79F608}" destId="{FF793816-C63D-4FFF-84D6-BD0DCC224508}" srcOrd="0" destOrd="0" presId="urn:microsoft.com/office/officeart/2005/8/layout/cycle5"/>
    <dgm:cxn modelId="{3E57B4B4-5257-4E4F-ACD9-68BF27D9A942}" type="presParOf" srcId="{A1FE97A1-E33E-4AA7-84EB-BC31C350EEA4}" destId="{EFBB7596-98E4-41DE-8DFE-2F3F0C38A6B0}" srcOrd="0" destOrd="0" presId="urn:microsoft.com/office/officeart/2005/8/layout/cycle5"/>
    <dgm:cxn modelId="{4F9C6C44-ADED-4D7B-9921-74F68753731C}" type="presParOf" srcId="{A1FE97A1-E33E-4AA7-84EB-BC31C350EEA4}" destId="{E7D39AC8-CF0C-4BE2-9A77-D7A088B64A1E}" srcOrd="1" destOrd="0" presId="urn:microsoft.com/office/officeart/2005/8/layout/cycle5"/>
    <dgm:cxn modelId="{59E5ED3E-17B0-4959-93CA-2F71E5FBBD5F}" type="presParOf" srcId="{A1FE97A1-E33E-4AA7-84EB-BC31C350EEA4}" destId="{28DD3030-F131-463A-9E8B-16DA9C448427}" srcOrd="2" destOrd="0" presId="urn:microsoft.com/office/officeart/2005/8/layout/cycle5"/>
    <dgm:cxn modelId="{C03A8493-36A9-42C6-B47E-F320CB315899}" type="presParOf" srcId="{A1FE97A1-E33E-4AA7-84EB-BC31C350EEA4}" destId="{6869436C-1BAA-4BC2-9C2D-966949CEC147}" srcOrd="3" destOrd="0" presId="urn:microsoft.com/office/officeart/2005/8/layout/cycle5"/>
    <dgm:cxn modelId="{EEF866B3-AD46-424C-9DDF-BB023586CA6B}" type="presParOf" srcId="{A1FE97A1-E33E-4AA7-84EB-BC31C350EEA4}" destId="{30E09869-3057-48C5-B983-813E519E4C4D}" srcOrd="4" destOrd="0" presId="urn:microsoft.com/office/officeart/2005/8/layout/cycle5"/>
    <dgm:cxn modelId="{5BBC81A4-ADF2-4E03-9C62-7E718EE49B02}" type="presParOf" srcId="{A1FE97A1-E33E-4AA7-84EB-BC31C350EEA4}" destId="{FF793816-C63D-4FFF-84D6-BD0DCC224508}" srcOrd="5" destOrd="0" presId="urn:microsoft.com/office/officeart/2005/8/layout/cycle5"/>
    <dgm:cxn modelId="{A6A3E1F9-ABB5-4F22-B66E-7C33DC7EF582}" type="presParOf" srcId="{A1FE97A1-E33E-4AA7-84EB-BC31C350EEA4}" destId="{EA458922-B5A6-4CE6-8355-EEFE0DBFE156}" srcOrd="6" destOrd="0" presId="urn:microsoft.com/office/officeart/2005/8/layout/cycle5"/>
    <dgm:cxn modelId="{B6345F9A-9936-42EB-8867-A5B4080D20C1}" type="presParOf" srcId="{A1FE97A1-E33E-4AA7-84EB-BC31C350EEA4}" destId="{B6CEB672-C1AD-44E1-8AF8-C6FD3A21550B}" srcOrd="7" destOrd="0" presId="urn:microsoft.com/office/officeart/2005/8/layout/cycle5"/>
    <dgm:cxn modelId="{BC88118D-06C2-4FDC-915F-49407AC9320D}" type="presParOf" srcId="{A1FE97A1-E33E-4AA7-84EB-BC31C350EEA4}" destId="{F4868B62-E28D-4B2F-9B08-5F2C2C9740FB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047AD5B-9DC9-4789-ADBF-3B84E8BAA61C}" type="doc">
      <dgm:prSet loTypeId="urn:microsoft.com/office/officeart/2005/8/layout/cycle5" loCatId="cycle" qsTypeId="urn:microsoft.com/office/officeart/2005/8/quickstyle/3d3" qsCatId="3D" csTypeId="urn:microsoft.com/office/officeart/2005/8/colors/accent1_4" csCatId="accent1" phldr="1"/>
      <dgm:spPr/>
      <dgm:t>
        <a:bodyPr/>
        <a:lstStyle/>
        <a:p>
          <a:endParaRPr lang="tr-TR"/>
        </a:p>
      </dgm:t>
    </dgm:pt>
    <dgm:pt modelId="{546E8EAC-55F5-4B11-82A7-96EEB478AECE}">
      <dgm:prSet phldrT="[Metin]"/>
      <dgm:spPr/>
      <dgm:t>
        <a:bodyPr/>
        <a:lstStyle/>
        <a:p>
          <a:r>
            <a:rPr lang="tr-TR" smtClean="0">
              <a:latin typeface="Trebuchet MS" panose="020B0603020202020204" pitchFamily="34" charset="0"/>
            </a:rPr>
            <a:t>Teknoloji, Kavramlar ve Süreçler</a:t>
          </a:r>
          <a:endParaRPr lang="tr-TR">
            <a:latin typeface="Trebuchet MS" panose="020B0603020202020204" pitchFamily="34" charset="0"/>
          </a:endParaRPr>
        </a:p>
      </dgm:t>
    </dgm:pt>
    <dgm:pt modelId="{47E06C48-35AD-4836-8D6B-7C0A59C18B05}" type="parTrans" cxnId="{0E3D71BB-2E82-4F45-B7F7-6F15E802FEA6}">
      <dgm:prSet/>
      <dgm:spPr/>
      <dgm:t>
        <a:bodyPr/>
        <a:lstStyle/>
        <a:p>
          <a:endParaRPr lang="tr-TR">
            <a:latin typeface="Trebuchet MS" panose="020B0603020202020204" pitchFamily="34" charset="0"/>
          </a:endParaRPr>
        </a:p>
      </dgm:t>
    </dgm:pt>
    <dgm:pt modelId="{3F8957AB-A456-4360-9417-535E816093E8}" type="sibTrans" cxnId="{0E3D71BB-2E82-4F45-B7F7-6F15E802FEA6}">
      <dgm:prSet/>
      <dgm:spPr/>
      <dgm:t>
        <a:bodyPr/>
        <a:lstStyle/>
        <a:p>
          <a:endParaRPr lang="tr-TR">
            <a:latin typeface="Trebuchet MS" panose="020B0603020202020204" pitchFamily="34" charset="0"/>
          </a:endParaRPr>
        </a:p>
      </dgm:t>
    </dgm:pt>
    <dgm:pt modelId="{AE63A203-B7B1-4E45-AEF7-B1F9D33C62F4}">
      <dgm:prSet/>
      <dgm:spPr/>
      <dgm:t>
        <a:bodyPr/>
        <a:lstStyle/>
        <a:p>
          <a:r>
            <a:rPr lang="tr-TR" dirty="0" smtClean="0">
              <a:latin typeface="Trebuchet MS" panose="020B0603020202020204" pitchFamily="34" charset="0"/>
            </a:rPr>
            <a:t>Düşünme ve İşbirliği Becerileri</a:t>
          </a:r>
        </a:p>
      </dgm:t>
    </dgm:pt>
    <dgm:pt modelId="{39E96511-2F5F-47AC-BE27-A33832CDF80B}" type="parTrans" cxnId="{B2B5785F-FB3F-466D-B575-31AE4DFA55D6}">
      <dgm:prSet/>
      <dgm:spPr/>
      <dgm:t>
        <a:bodyPr/>
        <a:lstStyle/>
        <a:p>
          <a:endParaRPr lang="tr-TR">
            <a:latin typeface="Trebuchet MS" panose="020B0603020202020204" pitchFamily="34" charset="0"/>
          </a:endParaRPr>
        </a:p>
      </dgm:t>
    </dgm:pt>
    <dgm:pt modelId="{A03A8F8C-9947-49BC-A84E-6A98DD79F608}" type="sibTrans" cxnId="{B2B5785F-FB3F-466D-B575-31AE4DFA55D6}">
      <dgm:prSet/>
      <dgm:spPr/>
      <dgm:t>
        <a:bodyPr/>
        <a:lstStyle/>
        <a:p>
          <a:endParaRPr lang="tr-TR">
            <a:latin typeface="Trebuchet MS" panose="020B0603020202020204" pitchFamily="34" charset="0"/>
          </a:endParaRPr>
        </a:p>
      </dgm:t>
    </dgm:pt>
    <dgm:pt modelId="{4EC85DFD-B639-4AC6-AD7C-B70CDB670DF0}">
      <dgm:prSet/>
      <dgm:spPr/>
      <dgm:t>
        <a:bodyPr/>
        <a:lstStyle/>
        <a:p>
          <a:r>
            <a:rPr lang="tr-TR" smtClean="0">
              <a:latin typeface="Trebuchet MS" panose="020B0603020202020204" pitchFamily="34" charset="0"/>
            </a:rPr>
            <a:t>İnsan Kaynakları</a:t>
          </a:r>
          <a:endParaRPr lang="tr-TR" dirty="0">
            <a:latin typeface="Trebuchet MS" panose="020B0603020202020204" pitchFamily="34" charset="0"/>
          </a:endParaRPr>
        </a:p>
      </dgm:t>
    </dgm:pt>
    <dgm:pt modelId="{76003432-CAEC-43F4-9BD8-0E830705748F}" type="parTrans" cxnId="{6DE6EA5B-3E21-4FBF-BB3F-486F50221582}">
      <dgm:prSet/>
      <dgm:spPr/>
      <dgm:t>
        <a:bodyPr/>
        <a:lstStyle/>
        <a:p>
          <a:endParaRPr lang="tr-TR">
            <a:latin typeface="Trebuchet MS" panose="020B0603020202020204" pitchFamily="34" charset="0"/>
          </a:endParaRPr>
        </a:p>
      </dgm:t>
    </dgm:pt>
    <dgm:pt modelId="{04EBF1A3-7659-4A40-BFAE-4D03FC90D0C0}" type="sibTrans" cxnId="{6DE6EA5B-3E21-4FBF-BB3F-486F50221582}">
      <dgm:prSet/>
      <dgm:spPr/>
      <dgm:t>
        <a:bodyPr/>
        <a:lstStyle/>
        <a:p>
          <a:endParaRPr lang="tr-TR">
            <a:latin typeface="Trebuchet MS" panose="020B0603020202020204" pitchFamily="34" charset="0"/>
          </a:endParaRPr>
        </a:p>
      </dgm:t>
    </dgm:pt>
    <dgm:pt modelId="{A1FE97A1-E33E-4AA7-84EB-BC31C350EEA4}" type="pres">
      <dgm:prSet presAssocID="{0047AD5B-9DC9-4789-ADBF-3B84E8BAA61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FBB7596-98E4-41DE-8DFE-2F3F0C38A6B0}" type="pres">
      <dgm:prSet presAssocID="{546E8EAC-55F5-4B11-82A7-96EEB478AEC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7D39AC8-CF0C-4BE2-9A77-D7A088B64A1E}" type="pres">
      <dgm:prSet presAssocID="{546E8EAC-55F5-4B11-82A7-96EEB478AECE}" presName="spNode" presStyleCnt="0"/>
      <dgm:spPr/>
      <dgm:t>
        <a:bodyPr/>
        <a:lstStyle/>
        <a:p>
          <a:endParaRPr lang="tr-TR"/>
        </a:p>
      </dgm:t>
    </dgm:pt>
    <dgm:pt modelId="{28DD3030-F131-463A-9E8B-16DA9C448427}" type="pres">
      <dgm:prSet presAssocID="{3F8957AB-A456-4360-9417-535E816093E8}" presName="sibTrans" presStyleLbl="sibTrans1D1" presStyleIdx="0" presStyleCnt="3"/>
      <dgm:spPr/>
      <dgm:t>
        <a:bodyPr/>
        <a:lstStyle/>
        <a:p>
          <a:endParaRPr lang="tr-TR"/>
        </a:p>
      </dgm:t>
    </dgm:pt>
    <dgm:pt modelId="{6869436C-1BAA-4BC2-9C2D-966949CEC147}" type="pres">
      <dgm:prSet presAssocID="{AE63A203-B7B1-4E45-AEF7-B1F9D33C62F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0E09869-3057-48C5-B983-813E519E4C4D}" type="pres">
      <dgm:prSet presAssocID="{AE63A203-B7B1-4E45-AEF7-B1F9D33C62F4}" presName="spNode" presStyleCnt="0"/>
      <dgm:spPr/>
      <dgm:t>
        <a:bodyPr/>
        <a:lstStyle/>
        <a:p>
          <a:endParaRPr lang="tr-TR"/>
        </a:p>
      </dgm:t>
    </dgm:pt>
    <dgm:pt modelId="{FF793816-C63D-4FFF-84D6-BD0DCC224508}" type="pres">
      <dgm:prSet presAssocID="{A03A8F8C-9947-49BC-A84E-6A98DD79F608}" presName="sibTrans" presStyleLbl="sibTrans1D1" presStyleIdx="1" presStyleCnt="3"/>
      <dgm:spPr/>
      <dgm:t>
        <a:bodyPr/>
        <a:lstStyle/>
        <a:p>
          <a:endParaRPr lang="tr-TR"/>
        </a:p>
      </dgm:t>
    </dgm:pt>
    <dgm:pt modelId="{EA458922-B5A6-4CE6-8355-EEFE0DBFE156}" type="pres">
      <dgm:prSet presAssocID="{4EC85DFD-B639-4AC6-AD7C-B70CDB670DF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6CEB672-C1AD-44E1-8AF8-C6FD3A21550B}" type="pres">
      <dgm:prSet presAssocID="{4EC85DFD-B639-4AC6-AD7C-B70CDB670DF0}" presName="spNode" presStyleCnt="0"/>
      <dgm:spPr/>
      <dgm:t>
        <a:bodyPr/>
        <a:lstStyle/>
        <a:p>
          <a:endParaRPr lang="tr-TR"/>
        </a:p>
      </dgm:t>
    </dgm:pt>
    <dgm:pt modelId="{F4868B62-E28D-4B2F-9B08-5F2C2C9740FB}" type="pres">
      <dgm:prSet presAssocID="{04EBF1A3-7659-4A40-BFAE-4D03FC90D0C0}" presName="sibTrans" presStyleLbl="sibTrans1D1" presStyleIdx="2" presStyleCnt="3"/>
      <dgm:spPr/>
      <dgm:t>
        <a:bodyPr/>
        <a:lstStyle/>
        <a:p>
          <a:endParaRPr lang="tr-TR"/>
        </a:p>
      </dgm:t>
    </dgm:pt>
  </dgm:ptLst>
  <dgm:cxnLst>
    <dgm:cxn modelId="{2E56DEA9-5E42-4303-B21A-A4DB45BE8044}" type="presOf" srcId="{546E8EAC-55F5-4B11-82A7-96EEB478AECE}" destId="{EFBB7596-98E4-41DE-8DFE-2F3F0C38A6B0}" srcOrd="0" destOrd="0" presId="urn:microsoft.com/office/officeart/2005/8/layout/cycle5"/>
    <dgm:cxn modelId="{0E3D71BB-2E82-4F45-B7F7-6F15E802FEA6}" srcId="{0047AD5B-9DC9-4789-ADBF-3B84E8BAA61C}" destId="{546E8EAC-55F5-4B11-82A7-96EEB478AECE}" srcOrd="0" destOrd="0" parTransId="{47E06C48-35AD-4836-8D6B-7C0A59C18B05}" sibTransId="{3F8957AB-A456-4360-9417-535E816093E8}"/>
    <dgm:cxn modelId="{ACE68B36-2485-485F-8109-BF1F4C4FE314}" type="presOf" srcId="{0047AD5B-9DC9-4789-ADBF-3B84E8BAA61C}" destId="{A1FE97A1-E33E-4AA7-84EB-BC31C350EEA4}" srcOrd="0" destOrd="0" presId="urn:microsoft.com/office/officeart/2005/8/layout/cycle5"/>
    <dgm:cxn modelId="{FB368A67-3EF1-4B9D-8674-B24D496DE153}" type="presOf" srcId="{3F8957AB-A456-4360-9417-535E816093E8}" destId="{28DD3030-F131-463A-9E8B-16DA9C448427}" srcOrd="0" destOrd="0" presId="urn:microsoft.com/office/officeart/2005/8/layout/cycle5"/>
    <dgm:cxn modelId="{6DE6EA5B-3E21-4FBF-BB3F-486F50221582}" srcId="{0047AD5B-9DC9-4789-ADBF-3B84E8BAA61C}" destId="{4EC85DFD-B639-4AC6-AD7C-B70CDB670DF0}" srcOrd="2" destOrd="0" parTransId="{76003432-CAEC-43F4-9BD8-0E830705748F}" sibTransId="{04EBF1A3-7659-4A40-BFAE-4D03FC90D0C0}"/>
    <dgm:cxn modelId="{B2B5785F-FB3F-466D-B575-31AE4DFA55D6}" srcId="{0047AD5B-9DC9-4789-ADBF-3B84E8BAA61C}" destId="{AE63A203-B7B1-4E45-AEF7-B1F9D33C62F4}" srcOrd="1" destOrd="0" parTransId="{39E96511-2F5F-47AC-BE27-A33832CDF80B}" sibTransId="{A03A8F8C-9947-49BC-A84E-6A98DD79F608}"/>
    <dgm:cxn modelId="{0D9BE6B6-4AB6-4437-8D13-9A5900E5301D}" type="presOf" srcId="{AE63A203-B7B1-4E45-AEF7-B1F9D33C62F4}" destId="{6869436C-1BAA-4BC2-9C2D-966949CEC147}" srcOrd="0" destOrd="0" presId="urn:microsoft.com/office/officeart/2005/8/layout/cycle5"/>
    <dgm:cxn modelId="{4E2CAFDC-D225-47D8-B863-FF36273BF83F}" type="presOf" srcId="{04EBF1A3-7659-4A40-BFAE-4D03FC90D0C0}" destId="{F4868B62-E28D-4B2F-9B08-5F2C2C9740FB}" srcOrd="0" destOrd="0" presId="urn:microsoft.com/office/officeart/2005/8/layout/cycle5"/>
    <dgm:cxn modelId="{7B70C899-F7B4-40BD-9B7E-611E680D3AD0}" type="presOf" srcId="{4EC85DFD-B639-4AC6-AD7C-B70CDB670DF0}" destId="{EA458922-B5A6-4CE6-8355-EEFE0DBFE156}" srcOrd="0" destOrd="0" presId="urn:microsoft.com/office/officeart/2005/8/layout/cycle5"/>
    <dgm:cxn modelId="{2BB4F746-EAE0-481B-B60C-C90C27EBA7FF}" type="presOf" srcId="{A03A8F8C-9947-49BC-A84E-6A98DD79F608}" destId="{FF793816-C63D-4FFF-84D6-BD0DCC224508}" srcOrd="0" destOrd="0" presId="urn:microsoft.com/office/officeart/2005/8/layout/cycle5"/>
    <dgm:cxn modelId="{3E57B4B4-5257-4E4F-ACD9-68BF27D9A942}" type="presParOf" srcId="{A1FE97A1-E33E-4AA7-84EB-BC31C350EEA4}" destId="{EFBB7596-98E4-41DE-8DFE-2F3F0C38A6B0}" srcOrd="0" destOrd="0" presId="urn:microsoft.com/office/officeart/2005/8/layout/cycle5"/>
    <dgm:cxn modelId="{4F9C6C44-ADED-4D7B-9921-74F68753731C}" type="presParOf" srcId="{A1FE97A1-E33E-4AA7-84EB-BC31C350EEA4}" destId="{E7D39AC8-CF0C-4BE2-9A77-D7A088B64A1E}" srcOrd="1" destOrd="0" presId="urn:microsoft.com/office/officeart/2005/8/layout/cycle5"/>
    <dgm:cxn modelId="{59E5ED3E-17B0-4959-93CA-2F71E5FBBD5F}" type="presParOf" srcId="{A1FE97A1-E33E-4AA7-84EB-BC31C350EEA4}" destId="{28DD3030-F131-463A-9E8B-16DA9C448427}" srcOrd="2" destOrd="0" presId="urn:microsoft.com/office/officeart/2005/8/layout/cycle5"/>
    <dgm:cxn modelId="{C03A8493-36A9-42C6-B47E-F320CB315899}" type="presParOf" srcId="{A1FE97A1-E33E-4AA7-84EB-BC31C350EEA4}" destId="{6869436C-1BAA-4BC2-9C2D-966949CEC147}" srcOrd="3" destOrd="0" presId="urn:microsoft.com/office/officeart/2005/8/layout/cycle5"/>
    <dgm:cxn modelId="{EEF866B3-AD46-424C-9DDF-BB023586CA6B}" type="presParOf" srcId="{A1FE97A1-E33E-4AA7-84EB-BC31C350EEA4}" destId="{30E09869-3057-48C5-B983-813E519E4C4D}" srcOrd="4" destOrd="0" presId="urn:microsoft.com/office/officeart/2005/8/layout/cycle5"/>
    <dgm:cxn modelId="{5BBC81A4-ADF2-4E03-9C62-7E718EE49B02}" type="presParOf" srcId="{A1FE97A1-E33E-4AA7-84EB-BC31C350EEA4}" destId="{FF793816-C63D-4FFF-84D6-BD0DCC224508}" srcOrd="5" destOrd="0" presId="urn:microsoft.com/office/officeart/2005/8/layout/cycle5"/>
    <dgm:cxn modelId="{A6A3E1F9-ABB5-4F22-B66E-7C33DC7EF582}" type="presParOf" srcId="{A1FE97A1-E33E-4AA7-84EB-BC31C350EEA4}" destId="{EA458922-B5A6-4CE6-8355-EEFE0DBFE156}" srcOrd="6" destOrd="0" presId="urn:microsoft.com/office/officeart/2005/8/layout/cycle5"/>
    <dgm:cxn modelId="{B6345F9A-9936-42EB-8867-A5B4080D20C1}" type="presParOf" srcId="{A1FE97A1-E33E-4AA7-84EB-BC31C350EEA4}" destId="{B6CEB672-C1AD-44E1-8AF8-C6FD3A21550B}" srcOrd="7" destOrd="0" presId="urn:microsoft.com/office/officeart/2005/8/layout/cycle5"/>
    <dgm:cxn modelId="{BC88118D-06C2-4FDC-915F-49407AC9320D}" type="presParOf" srcId="{A1FE97A1-E33E-4AA7-84EB-BC31C350EEA4}" destId="{F4868B62-E28D-4B2F-9B08-5F2C2C9740FB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047AD5B-9DC9-4789-ADBF-3B84E8BAA61C}" type="doc">
      <dgm:prSet loTypeId="urn:microsoft.com/office/officeart/2005/8/layout/cycle5" loCatId="cycle" qsTypeId="urn:microsoft.com/office/officeart/2005/8/quickstyle/3d3" qsCatId="3D" csTypeId="urn:microsoft.com/office/officeart/2005/8/colors/accent1_4" csCatId="accent1" phldr="1"/>
      <dgm:spPr/>
      <dgm:t>
        <a:bodyPr/>
        <a:lstStyle/>
        <a:p>
          <a:endParaRPr lang="tr-TR"/>
        </a:p>
      </dgm:t>
    </dgm:pt>
    <dgm:pt modelId="{546E8EAC-55F5-4B11-82A7-96EEB478AECE}">
      <dgm:prSet phldrT="[Metin]"/>
      <dgm:spPr/>
      <dgm:t>
        <a:bodyPr/>
        <a:lstStyle/>
        <a:p>
          <a:r>
            <a:rPr lang="tr-TR" smtClean="0">
              <a:latin typeface="Trebuchet MS" panose="020B0603020202020204" pitchFamily="34" charset="0"/>
            </a:rPr>
            <a:t>Teknoloji, Kavramlar ve Süreçler</a:t>
          </a:r>
          <a:endParaRPr lang="tr-TR">
            <a:latin typeface="Trebuchet MS" panose="020B0603020202020204" pitchFamily="34" charset="0"/>
          </a:endParaRPr>
        </a:p>
      </dgm:t>
    </dgm:pt>
    <dgm:pt modelId="{47E06C48-35AD-4836-8D6B-7C0A59C18B05}" type="parTrans" cxnId="{0E3D71BB-2E82-4F45-B7F7-6F15E802FEA6}">
      <dgm:prSet/>
      <dgm:spPr/>
      <dgm:t>
        <a:bodyPr/>
        <a:lstStyle/>
        <a:p>
          <a:endParaRPr lang="tr-TR">
            <a:latin typeface="Trebuchet MS" panose="020B0603020202020204" pitchFamily="34" charset="0"/>
          </a:endParaRPr>
        </a:p>
      </dgm:t>
    </dgm:pt>
    <dgm:pt modelId="{3F8957AB-A456-4360-9417-535E816093E8}" type="sibTrans" cxnId="{0E3D71BB-2E82-4F45-B7F7-6F15E802FEA6}">
      <dgm:prSet/>
      <dgm:spPr/>
      <dgm:t>
        <a:bodyPr/>
        <a:lstStyle/>
        <a:p>
          <a:endParaRPr lang="tr-TR">
            <a:latin typeface="Trebuchet MS" panose="020B0603020202020204" pitchFamily="34" charset="0"/>
          </a:endParaRPr>
        </a:p>
      </dgm:t>
    </dgm:pt>
    <dgm:pt modelId="{AE63A203-B7B1-4E45-AEF7-B1F9D33C62F4}">
      <dgm:prSet/>
      <dgm:spPr/>
      <dgm:t>
        <a:bodyPr/>
        <a:lstStyle/>
        <a:p>
          <a:r>
            <a:rPr lang="tr-TR" dirty="0" smtClean="0">
              <a:latin typeface="Trebuchet MS" panose="020B0603020202020204" pitchFamily="34" charset="0"/>
            </a:rPr>
            <a:t>Düşünme ve İşbirliği Becerileri</a:t>
          </a:r>
        </a:p>
      </dgm:t>
    </dgm:pt>
    <dgm:pt modelId="{39E96511-2F5F-47AC-BE27-A33832CDF80B}" type="parTrans" cxnId="{B2B5785F-FB3F-466D-B575-31AE4DFA55D6}">
      <dgm:prSet/>
      <dgm:spPr/>
      <dgm:t>
        <a:bodyPr/>
        <a:lstStyle/>
        <a:p>
          <a:endParaRPr lang="tr-TR">
            <a:latin typeface="Trebuchet MS" panose="020B0603020202020204" pitchFamily="34" charset="0"/>
          </a:endParaRPr>
        </a:p>
      </dgm:t>
    </dgm:pt>
    <dgm:pt modelId="{A03A8F8C-9947-49BC-A84E-6A98DD79F608}" type="sibTrans" cxnId="{B2B5785F-FB3F-466D-B575-31AE4DFA55D6}">
      <dgm:prSet/>
      <dgm:spPr/>
      <dgm:t>
        <a:bodyPr/>
        <a:lstStyle/>
        <a:p>
          <a:endParaRPr lang="tr-TR">
            <a:latin typeface="Trebuchet MS" panose="020B0603020202020204" pitchFamily="34" charset="0"/>
          </a:endParaRPr>
        </a:p>
      </dgm:t>
    </dgm:pt>
    <dgm:pt modelId="{4EC85DFD-B639-4AC6-AD7C-B70CDB670DF0}">
      <dgm:prSet/>
      <dgm:spPr/>
      <dgm:t>
        <a:bodyPr/>
        <a:lstStyle/>
        <a:p>
          <a:r>
            <a:rPr lang="tr-TR" smtClean="0">
              <a:latin typeface="Trebuchet MS" panose="020B0603020202020204" pitchFamily="34" charset="0"/>
            </a:rPr>
            <a:t>İnsan Kaynakları</a:t>
          </a:r>
          <a:endParaRPr lang="tr-TR" dirty="0">
            <a:latin typeface="Trebuchet MS" panose="020B0603020202020204" pitchFamily="34" charset="0"/>
          </a:endParaRPr>
        </a:p>
      </dgm:t>
    </dgm:pt>
    <dgm:pt modelId="{76003432-CAEC-43F4-9BD8-0E830705748F}" type="parTrans" cxnId="{6DE6EA5B-3E21-4FBF-BB3F-486F50221582}">
      <dgm:prSet/>
      <dgm:spPr/>
      <dgm:t>
        <a:bodyPr/>
        <a:lstStyle/>
        <a:p>
          <a:endParaRPr lang="tr-TR">
            <a:latin typeface="Trebuchet MS" panose="020B0603020202020204" pitchFamily="34" charset="0"/>
          </a:endParaRPr>
        </a:p>
      </dgm:t>
    </dgm:pt>
    <dgm:pt modelId="{04EBF1A3-7659-4A40-BFAE-4D03FC90D0C0}" type="sibTrans" cxnId="{6DE6EA5B-3E21-4FBF-BB3F-486F50221582}">
      <dgm:prSet/>
      <dgm:spPr/>
      <dgm:t>
        <a:bodyPr/>
        <a:lstStyle/>
        <a:p>
          <a:endParaRPr lang="tr-TR">
            <a:latin typeface="Trebuchet MS" panose="020B0603020202020204" pitchFamily="34" charset="0"/>
          </a:endParaRPr>
        </a:p>
      </dgm:t>
    </dgm:pt>
    <dgm:pt modelId="{A1FE97A1-E33E-4AA7-84EB-BC31C350EEA4}" type="pres">
      <dgm:prSet presAssocID="{0047AD5B-9DC9-4789-ADBF-3B84E8BAA61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FBB7596-98E4-41DE-8DFE-2F3F0C38A6B0}" type="pres">
      <dgm:prSet presAssocID="{546E8EAC-55F5-4B11-82A7-96EEB478AEC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7D39AC8-CF0C-4BE2-9A77-D7A088B64A1E}" type="pres">
      <dgm:prSet presAssocID="{546E8EAC-55F5-4B11-82A7-96EEB478AECE}" presName="spNode" presStyleCnt="0"/>
      <dgm:spPr/>
      <dgm:t>
        <a:bodyPr/>
        <a:lstStyle/>
        <a:p>
          <a:endParaRPr lang="tr-TR"/>
        </a:p>
      </dgm:t>
    </dgm:pt>
    <dgm:pt modelId="{28DD3030-F131-463A-9E8B-16DA9C448427}" type="pres">
      <dgm:prSet presAssocID="{3F8957AB-A456-4360-9417-535E816093E8}" presName="sibTrans" presStyleLbl="sibTrans1D1" presStyleIdx="0" presStyleCnt="3"/>
      <dgm:spPr/>
      <dgm:t>
        <a:bodyPr/>
        <a:lstStyle/>
        <a:p>
          <a:endParaRPr lang="tr-TR"/>
        </a:p>
      </dgm:t>
    </dgm:pt>
    <dgm:pt modelId="{6869436C-1BAA-4BC2-9C2D-966949CEC147}" type="pres">
      <dgm:prSet presAssocID="{AE63A203-B7B1-4E45-AEF7-B1F9D33C62F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0E09869-3057-48C5-B983-813E519E4C4D}" type="pres">
      <dgm:prSet presAssocID="{AE63A203-B7B1-4E45-AEF7-B1F9D33C62F4}" presName="spNode" presStyleCnt="0"/>
      <dgm:spPr/>
      <dgm:t>
        <a:bodyPr/>
        <a:lstStyle/>
        <a:p>
          <a:endParaRPr lang="tr-TR"/>
        </a:p>
      </dgm:t>
    </dgm:pt>
    <dgm:pt modelId="{FF793816-C63D-4FFF-84D6-BD0DCC224508}" type="pres">
      <dgm:prSet presAssocID="{A03A8F8C-9947-49BC-A84E-6A98DD79F608}" presName="sibTrans" presStyleLbl="sibTrans1D1" presStyleIdx="1" presStyleCnt="3"/>
      <dgm:spPr/>
      <dgm:t>
        <a:bodyPr/>
        <a:lstStyle/>
        <a:p>
          <a:endParaRPr lang="tr-TR"/>
        </a:p>
      </dgm:t>
    </dgm:pt>
    <dgm:pt modelId="{EA458922-B5A6-4CE6-8355-EEFE0DBFE156}" type="pres">
      <dgm:prSet presAssocID="{4EC85DFD-B639-4AC6-AD7C-B70CDB670DF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6CEB672-C1AD-44E1-8AF8-C6FD3A21550B}" type="pres">
      <dgm:prSet presAssocID="{4EC85DFD-B639-4AC6-AD7C-B70CDB670DF0}" presName="spNode" presStyleCnt="0"/>
      <dgm:spPr/>
      <dgm:t>
        <a:bodyPr/>
        <a:lstStyle/>
        <a:p>
          <a:endParaRPr lang="tr-TR"/>
        </a:p>
      </dgm:t>
    </dgm:pt>
    <dgm:pt modelId="{F4868B62-E28D-4B2F-9B08-5F2C2C9740FB}" type="pres">
      <dgm:prSet presAssocID="{04EBF1A3-7659-4A40-BFAE-4D03FC90D0C0}" presName="sibTrans" presStyleLbl="sibTrans1D1" presStyleIdx="2" presStyleCnt="3"/>
      <dgm:spPr/>
      <dgm:t>
        <a:bodyPr/>
        <a:lstStyle/>
        <a:p>
          <a:endParaRPr lang="tr-TR"/>
        </a:p>
      </dgm:t>
    </dgm:pt>
  </dgm:ptLst>
  <dgm:cxnLst>
    <dgm:cxn modelId="{2E56DEA9-5E42-4303-B21A-A4DB45BE8044}" type="presOf" srcId="{546E8EAC-55F5-4B11-82A7-96EEB478AECE}" destId="{EFBB7596-98E4-41DE-8DFE-2F3F0C38A6B0}" srcOrd="0" destOrd="0" presId="urn:microsoft.com/office/officeart/2005/8/layout/cycle5"/>
    <dgm:cxn modelId="{0E3D71BB-2E82-4F45-B7F7-6F15E802FEA6}" srcId="{0047AD5B-9DC9-4789-ADBF-3B84E8BAA61C}" destId="{546E8EAC-55F5-4B11-82A7-96EEB478AECE}" srcOrd="0" destOrd="0" parTransId="{47E06C48-35AD-4836-8D6B-7C0A59C18B05}" sibTransId="{3F8957AB-A456-4360-9417-535E816093E8}"/>
    <dgm:cxn modelId="{ACE68B36-2485-485F-8109-BF1F4C4FE314}" type="presOf" srcId="{0047AD5B-9DC9-4789-ADBF-3B84E8BAA61C}" destId="{A1FE97A1-E33E-4AA7-84EB-BC31C350EEA4}" srcOrd="0" destOrd="0" presId="urn:microsoft.com/office/officeart/2005/8/layout/cycle5"/>
    <dgm:cxn modelId="{FB368A67-3EF1-4B9D-8674-B24D496DE153}" type="presOf" srcId="{3F8957AB-A456-4360-9417-535E816093E8}" destId="{28DD3030-F131-463A-9E8B-16DA9C448427}" srcOrd="0" destOrd="0" presId="urn:microsoft.com/office/officeart/2005/8/layout/cycle5"/>
    <dgm:cxn modelId="{6DE6EA5B-3E21-4FBF-BB3F-486F50221582}" srcId="{0047AD5B-9DC9-4789-ADBF-3B84E8BAA61C}" destId="{4EC85DFD-B639-4AC6-AD7C-B70CDB670DF0}" srcOrd="2" destOrd="0" parTransId="{76003432-CAEC-43F4-9BD8-0E830705748F}" sibTransId="{04EBF1A3-7659-4A40-BFAE-4D03FC90D0C0}"/>
    <dgm:cxn modelId="{B2B5785F-FB3F-466D-B575-31AE4DFA55D6}" srcId="{0047AD5B-9DC9-4789-ADBF-3B84E8BAA61C}" destId="{AE63A203-B7B1-4E45-AEF7-B1F9D33C62F4}" srcOrd="1" destOrd="0" parTransId="{39E96511-2F5F-47AC-BE27-A33832CDF80B}" sibTransId="{A03A8F8C-9947-49BC-A84E-6A98DD79F608}"/>
    <dgm:cxn modelId="{0D9BE6B6-4AB6-4437-8D13-9A5900E5301D}" type="presOf" srcId="{AE63A203-B7B1-4E45-AEF7-B1F9D33C62F4}" destId="{6869436C-1BAA-4BC2-9C2D-966949CEC147}" srcOrd="0" destOrd="0" presId="urn:microsoft.com/office/officeart/2005/8/layout/cycle5"/>
    <dgm:cxn modelId="{4E2CAFDC-D225-47D8-B863-FF36273BF83F}" type="presOf" srcId="{04EBF1A3-7659-4A40-BFAE-4D03FC90D0C0}" destId="{F4868B62-E28D-4B2F-9B08-5F2C2C9740FB}" srcOrd="0" destOrd="0" presId="urn:microsoft.com/office/officeart/2005/8/layout/cycle5"/>
    <dgm:cxn modelId="{7B70C899-F7B4-40BD-9B7E-611E680D3AD0}" type="presOf" srcId="{4EC85DFD-B639-4AC6-AD7C-B70CDB670DF0}" destId="{EA458922-B5A6-4CE6-8355-EEFE0DBFE156}" srcOrd="0" destOrd="0" presId="urn:microsoft.com/office/officeart/2005/8/layout/cycle5"/>
    <dgm:cxn modelId="{2BB4F746-EAE0-481B-B60C-C90C27EBA7FF}" type="presOf" srcId="{A03A8F8C-9947-49BC-A84E-6A98DD79F608}" destId="{FF793816-C63D-4FFF-84D6-BD0DCC224508}" srcOrd="0" destOrd="0" presId="urn:microsoft.com/office/officeart/2005/8/layout/cycle5"/>
    <dgm:cxn modelId="{3E57B4B4-5257-4E4F-ACD9-68BF27D9A942}" type="presParOf" srcId="{A1FE97A1-E33E-4AA7-84EB-BC31C350EEA4}" destId="{EFBB7596-98E4-41DE-8DFE-2F3F0C38A6B0}" srcOrd="0" destOrd="0" presId="urn:microsoft.com/office/officeart/2005/8/layout/cycle5"/>
    <dgm:cxn modelId="{4F9C6C44-ADED-4D7B-9921-74F68753731C}" type="presParOf" srcId="{A1FE97A1-E33E-4AA7-84EB-BC31C350EEA4}" destId="{E7D39AC8-CF0C-4BE2-9A77-D7A088B64A1E}" srcOrd="1" destOrd="0" presId="urn:microsoft.com/office/officeart/2005/8/layout/cycle5"/>
    <dgm:cxn modelId="{59E5ED3E-17B0-4959-93CA-2F71E5FBBD5F}" type="presParOf" srcId="{A1FE97A1-E33E-4AA7-84EB-BC31C350EEA4}" destId="{28DD3030-F131-463A-9E8B-16DA9C448427}" srcOrd="2" destOrd="0" presId="urn:microsoft.com/office/officeart/2005/8/layout/cycle5"/>
    <dgm:cxn modelId="{C03A8493-36A9-42C6-B47E-F320CB315899}" type="presParOf" srcId="{A1FE97A1-E33E-4AA7-84EB-BC31C350EEA4}" destId="{6869436C-1BAA-4BC2-9C2D-966949CEC147}" srcOrd="3" destOrd="0" presId="urn:microsoft.com/office/officeart/2005/8/layout/cycle5"/>
    <dgm:cxn modelId="{EEF866B3-AD46-424C-9DDF-BB023586CA6B}" type="presParOf" srcId="{A1FE97A1-E33E-4AA7-84EB-BC31C350EEA4}" destId="{30E09869-3057-48C5-B983-813E519E4C4D}" srcOrd="4" destOrd="0" presId="urn:microsoft.com/office/officeart/2005/8/layout/cycle5"/>
    <dgm:cxn modelId="{5BBC81A4-ADF2-4E03-9C62-7E718EE49B02}" type="presParOf" srcId="{A1FE97A1-E33E-4AA7-84EB-BC31C350EEA4}" destId="{FF793816-C63D-4FFF-84D6-BD0DCC224508}" srcOrd="5" destOrd="0" presId="urn:microsoft.com/office/officeart/2005/8/layout/cycle5"/>
    <dgm:cxn modelId="{A6A3E1F9-ABB5-4F22-B66E-7C33DC7EF582}" type="presParOf" srcId="{A1FE97A1-E33E-4AA7-84EB-BC31C350EEA4}" destId="{EA458922-B5A6-4CE6-8355-EEFE0DBFE156}" srcOrd="6" destOrd="0" presId="urn:microsoft.com/office/officeart/2005/8/layout/cycle5"/>
    <dgm:cxn modelId="{B6345F9A-9936-42EB-8867-A5B4080D20C1}" type="presParOf" srcId="{A1FE97A1-E33E-4AA7-84EB-BC31C350EEA4}" destId="{B6CEB672-C1AD-44E1-8AF8-C6FD3A21550B}" srcOrd="7" destOrd="0" presId="urn:microsoft.com/office/officeart/2005/8/layout/cycle5"/>
    <dgm:cxn modelId="{BC88118D-06C2-4FDC-915F-49407AC9320D}" type="presParOf" srcId="{A1FE97A1-E33E-4AA7-84EB-BC31C350EEA4}" destId="{F4868B62-E28D-4B2F-9B08-5F2C2C9740FB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35961A7-1691-4331-BF43-2D09490D539E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7E8B399B-C4B8-4761-B20E-AEBDEEDF4968}">
      <dgm:prSet phldrT="[Metin]" custT="1"/>
      <dgm:spPr/>
      <dgm:t>
        <a:bodyPr/>
        <a:lstStyle/>
        <a:p>
          <a:pPr algn="ctr"/>
          <a:r>
            <a:rPr lang="tr-TR" sz="2000" dirty="0" smtClean="0">
              <a:latin typeface="Trebuchet MS" pitchFamily="34" charset="0"/>
            </a:rPr>
            <a:t>Bilgi </a:t>
          </a:r>
          <a:r>
            <a:rPr lang="tr-TR" sz="2000" dirty="0" err="1" smtClean="0">
              <a:latin typeface="Trebuchet MS" pitchFamily="34" charset="0"/>
            </a:rPr>
            <a:t>İşlemsel</a:t>
          </a:r>
          <a:r>
            <a:rPr lang="tr-TR" sz="2000" dirty="0" smtClean="0">
              <a:latin typeface="Trebuchet MS" pitchFamily="34" charset="0"/>
            </a:rPr>
            <a:t> Düşünme </a:t>
          </a:r>
        </a:p>
        <a:p>
          <a:pPr algn="ctr"/>
          <a:r>
            <a:rPr lang="tr-TR" sz="2000" dirty="0" smtClean="0">
              <a:latin typeface="Trebuchet MS" pitchFamily="34" charset="0"/>
            </a:rPr>
            <a:t>(</a:t>
          </a:r>
          <a:r>
            <a:rPr lang="tr-TR" sz="2000" dirty="0" err="1" smtClean="0">
              <a:latin typeface="Trebuchet MS" pitchFamily="34" charset="0"/>
            </a:rPr>
            <a:t>Computational</a:t>
          </a:r>
          <a:r>
            <a:rPr lang="tr-TR" sz="2000" dirty="0" smtClean="0">
              <a:latin typeface="Trebuchet MS" pitchFamily="34" charset="0"/>
            </a:rPr>
            <a:t> </a:t>
          </a:r>
          <a:r>
            <a:rPr lang="tr-TR" sz="2000" dirty="0" err="1" smtClean="0">
              <a:latin typeface="Trebuchet MS" pitchFamily="34" charset="0"/>
            </a:rPr>
            <a:t>Thinking</a:t>
          </a:r>
          <a:r>
            <a:rPr lang="tr-TR" sz="2000" dirty="0" smtClean="0">
              <a:latin typeface="Trebuchet MS" pitchFamily="34" charset="0"/>
            </a:rPr>
            <a:t>)</a:t>
          </a:r>
          <a:endParaRPr lang="tr-TR" sz="2000" dirty="0">
            <a:latin typeface="Trebuchet MS" pitchFamily="34" charset="0"/>
          </a:endParaRPr>
        </a:p>
      </dgm:t>
    </dgm:pt>
    <dgm:pt modelId="{ED966DE4-060E-45BB-A69D-A377903F0CAB}" type="parTrans" cxnId="{4EDE3EE0-DE8F-44FF-97AB-36D62839477C}">
      <dgm:prSet/>
      <dgm:spPr/>
      <dgm:t>
        <a:bodyPr/>
        <a:lstStyle/>
        <a:p>
          <a:pPr algn="ctr"/>
          <a:endParaRPr lang="tr-TR" sz="1600">
            <a:latin typeface="Trebuchet MS" pitchFamily="34" charset="0"/>
          </a:endParaRPr>
        </a:p>
      </dgm:t>
    </dgm:pt>
    <dgm:pt modelId="{55041D49-2B80-4F1F-99DC-16A1ADCA2268}" type="sibTrans" cxnId="{4EDE3EE0-DE8F-44FF-97AB-36D62839477C}">
      <dgm:prSet/>
      <dgm:spPr/>
      <dgm:t>
        <a:bodyPr/>
        <a:lstStyle/>
        <a:p>
          <a:pPr algn="ctr"/>
          <a:endParaRPr lang="tr-TR" sz="1600">
            <a:latin typeface="Trebuchet MS" pitchFamily="34" charset="0"/>
          </a:endParaRPr>
        </a:p>
      </dgm:t>
    </dgm:pt>
    <dgm:pt modelId="{1C9CADF4-08C4-4C5C-B5D6-93CFF66BDD95}">
      <dgm:prSet phldrT="[Metin]" custT="1"/>
      <dgm:spPr/>
      <dgm:t>
        <a:bodyPr/>
        <a:lstStyle/>
        <a:p>
          <a:pPr algn="ctr"/>
          <a:r>
            <a:rPr lang="tr-TR" sz="1100" dirty="0" smtClean="0">
              <a:latin typeface="Trebuchet MS" pitchFamily="34" charset="0"/>
            </a:rPr>
            <a:t>Soyutlaştırma</a:t>
          </a:r>
          <a:endParaRPr lang="tr-TR" sz="1100" dirty="0">
            <a:latin typeface="Trebuchet MS" pitchFamily="34" charset="0"/>
          </a:endParaRPr>
        </a:p>
      </dgm:t>
    </dgm:pt>
    <dgm:pt modelId="{B534D3DA-01FC-4CF3-96A5-AE6E932B31AB}" type="parTrans" cxnId="{14114B89-56E2-410F-8CBC-4D07431AFC3C}">
      <dgm:prSet/>
      <dgm:spPr/>
      <dgm:t>
        <a:bodyPr/>
        <a:lstStyle/>
        <a:p>
          <a:pPr algn="ctr"/>
          <a:endParaRPr lang="tr-TR" sz="1600">
            <a:latin typeface="Trebuchet MS" pitchFamily="34" charset="0"/>
          </a:endParaRPr>
        </a:p>
      </dgm:t>
    </dgm:pt>
    <dgm:pt modelId="{A35CF608-F33A-4812-9028-A298D52678DC}" type="sibTrans" cxnId="{14114B89-56E2-410F-8CBC-4D07431AFC3C}">
      <dgm:prSet/>
      <dgm:spPr/>
      <dgm:t>
        <a:bodyPr/>
        <a:lstStyle/>
        <a:p>
          <a:pPr algn="ctr"/>
          <a:endParaRPr lang="tr-TR" sz="1600">
            <a:latin typeface="Trebuchet MS" pitchFamily="34" charset="0"/>
          </a:endParaRPr>
        </a:p>
      </dgm:t>
    </dgm:pt>
    <dgm:pt modelId="{A3047F58-4CF0-4C01-BE82-668B8E5BD3E0}">
      <dgm:prSet custT="1"/>
      <dgm:spPr/>
      <dgm:t>
        <a:bodyPr/>
        <a:lstStyle/>
        <a:p>
          <a:pPr algn="ctr"/>
          <a:r>
            <a:rPr lang="tr-TR" sz="1200" dirty="0" smtClean="0">
              <a:latin typeface="Trebuchet MS" pitchFamily="34" charset="0"/>
            </a:rPr>
            <a:t>Paralel İşleme</a:t>
          </a:r>
        </a:p>
      </dgm:t>
    </dgm:pt>
    <dgm:pt modelId="{C067EC4F-55FC-4D04-8193-3D6A5037CA90}" type="parTrans" cxnId="{17535F2D-B32F-4F18-A533-17F42CA05B85}">
      <dgm:prSet/>
      <dgm:spPr/>
      <dgm:t>
        <a:bodyPr/>
        <a:lstStyle/>
        <a:p>
          <a:pPr algn="ctr"/>
          <a:endParaRPr lang="tr-TR" sz="1600">
            <a:latin typeface="Trebuchet MS" pitchFamily="34" charset="0"/>
          </a:endParaRPr>
        </a:p>
      </dgm:t>
    </dgm:pt>
    <dgm:pt modelId="{CC136352-AA1C-4341-A35F-9DB95EF7066D}" type="sibTrans" cxnId="{17535F2D-B32F-4F18-A533-17F42CA05B85}">
      <dgm:prSet/>
      <dgm:spPr/>
      <dgm:t>
        <a:bodyPr/>
        <a:lstStyle/>
        <a:p>
          <a:pPr algn="ctr"/>
          <a:endParaRPr lang="tr-TR" sz="1600">
            <a:latin typeface="Trebuchet MS" pitchFamily="34" charset="0"/>
          </a:endParaRPr>
        </a:p>
      </dgm:t>
    </dgm:pt>
    <dgm:pt modelId="{D34D7D0C-915E-4B24-924B-B61E38F917E7}">
      <dgm:prSet custT="1"/>
      <dgm:spPr/>
      <dgm:t>
        <a:bodyPr/>
        <a:lstStyle/>
        <a:p>
          <a:pPr algn="ctr"/>
          <a:r>
            <a:rPr lang="tr-TR" sz="1200" dirty="0" smtClean="0">
              <a:latin typeface="Trebuchet MS" pitchFamily="34" charset="0"/>
            </a:rPr>
            <a:t>Örüntü Tanıma</a:t>
          </a:r>
          <a:endParaRPr lang="tr-TR" sz="1200" dirty="0">
            <a:latin typeface="Trebuchet MS" pitchFamily="34" charset="0"/>
          </a:endParaRPr>
        </a:p>
      </dgm:t>
    </dgm:pt>
    <dgm:pt modelId="{4A5D8A1E-F971-43B5-9F92-22B6E1AC1071}" type="parTrans" cxnId="{DF3546E9-18EB-4AB5-A1CA-D8399FF36DDE}">
      <dgm:prSet/>
      <dgm:spPr/>
      <dgm:t>
        <a:bodyPr/>
        <a:lstStyle/>
        <a:p>
          <a:pPr algn="ctr"/>
          <a:endParaRPr lang="tr-TR" sz="1600">
            <a:latin typeface="Trebuchet MS" pitchFamily="34" charset="0"/>
          </a:endParaRPr>
        </a:p>
      </dgm:t>
    </dgm:pt>
    <dgm:pt modelId="{DCB58439-D1B0-418A-932F-BF07C00050AF}" type="sibTrans" cxnId="{DF3546E9-18EB-4AB5-A1CA-D8399FF36DDE}">
      <dgm:prSet/>
      <dgm:spPr/>
      <dgm:t>
        <a:bodyPr/>
        <a:lstStyle/>
        <a:p>
          <a:pPr algn="ctr"/>
          <a:endParaRPr lang="tr-TR" sz="1600">
            <a:latin typeface="Trebuchet MS" pitchFamily="34" charset="0"/>
          </a:endParaRPr>
        </a:p>
      </dgm:t>
    </dgm:pt>
    <dgm:pt modelId="{1A29EDB4-08F9-4925-B2B4-3FF66A8A715A}">
      <dgm:prSet custT="1"/>
      <dgm:spPr/>
      <dgm:t>
        <a:bodyPr/>
        <a:lstStyle/>
        <a:p>
          <a:pPr algn="ctr"/>
          <a:r>
            <a:rPr lang="tr-TR" sz="1200" dirty="0" smtClean="0">
              <a:latin typeface="Trebuchet MS" pitchFamily="34" charset="0"/>
            </a:rPr>
            <a:t>Örüntü Genelleme </a:t>
          </a:r>
        </a:p>
      </dgm:t>
    </dgm:pt>
    <dgm:pt modelId="{5CA6F4D2-C61E-41AC-BE94-ED201B2AECF5}" type="parTrans" cxnId="{97EBA5E9-9C41-4A18-BCAD-DB91656F3936}">
      <dgm:prSet/>
      <dgm:spPr/>
      <dgm:t>
        <a:bodyPr/>
        <a:lstStyle/>
        <a:p>
          <a:pPr algn="ctr"/>
          <a:endParaRPr lang="tr-TR" sz="1600">
            <a:latin typeface="Trebuchet MS" pitchFamily="34" charset="0"/>
          </a:endParaRPr>
        </a:p>
      </dgm:t>
    </dgm:pt>
    <dgm:pt modelId="{3384DAFD-622E-4B22-B76E-538F88CAF626}" type="sibTrans" cxnId="{97EBA5E9-9C41-4A18-BCAD-DB91656F3936}">
      <dgm:prSet/>
      <dgm:spPr/>
      <dgm:t>
        <a:bodyPr/>
        <a:lstStyle/>
        <a:p>
          <a:pPr algn="ctr"/>
          <a:endParaRPr lang="tr-TR" sz="1600">
            <a:latin typeface="Trebuchet MS" pitchFamily="34" charset="0"/>
          </a:endParaRPr>
        </a:p>
      </dgm:t>
    </dgm:pt>
    <dgm:pt modelId="{9510E122-F768-446A-8389-15663603DB9F}">
      <dgm:prSet custT="1"/>
      <dgm:spPr/>
      <dgm:t>
        <a:bodyPr/>
        <a:lstStyle/>
        <a:p>
          <a:pPr algn="ctr"/>
          <a:r>
            <a:rPr lang="tr-TR" sz="1200" dirty="0" smtClean="0">
              <a:latin typeface="Trebuchet MS" pitchFamily="34" charset="0"/>
            </a:rPr>
            <a:t>Modelleme </a:t>
          </a:r>
        </a:p>
      </dgm:t>
    </dgm:pt>
    <dgm:pt modelId="{8C91D6C3-D099-48CE-9488-CB6EB81DD3F0}" type="parTrans" cxnId="{ABBBF9B8-8A7C-4CF5-A5DA-131F3C65B64A}">
      <dgm:prSet/>
      <dgm:spPr/>
      <dgm:t>
        <a:bodyPr/>
        <a:lstStyle/>
        <a:p>
          <a:pPr algn="ctr"/>
          <a:endParaRPr lang="tr-TR" sz="1600">
            <a:latin typeface="Trebuchet MS" pitchFamily="34" charset="0"/>
          </a:endParaRPr>
        </a:p>
      </dgm:t>
    </dgm:pt>
    <dgm:pt modelId="{343EB81F-6686-4CF0-9546-1CB61D1DCCBE}" type="sibTrans" cxnId="{ABBBF9B8-8A7C-4CF5-A5DA-131F3C65B64A}">
      <dgm:prSet/>
      <dgm:spPr/>
      <dgm:t>
        <a:bodyPr/>
        <a:lstStyle/>
        <a:p>
          <a:pPr algn="ctr"/>
          <a:endParaRPr lang="tr-TR" sz="1600">
            <a:latin typeface="Trebuchet MS" pitchFamily="34" charset="0"/>
          </a:endParaRPr>
        </a:p>
      </dgm:t>
    </dgm:pt>
    <dgm:pt modelId="{38EFF117-E173-4D7E-9302-514C27234517}">
      <dgm:prSet phldrT="[Metin]" custT="1"/>
      <dgm:spPr/>
      <dgm:t>
        <a:bodyPr/>
        <a:lstStyle/>
        <a:p>
          <a:pPr algn="ctr"/>
          <a:r>
            <a:rPr lang="tr-TR" sz="1200" dirty="0" smtClean="0">
              <a:latin typeface="Trebuchet MS" pitchFamily="34" charset="0"/>
            </a:rPr>
            <a:t>Algoritma tasarımı</a:t>
          </a:r>
          <a:endParaRPr lang="tr-TR" sz="1200" dirty="0">
            <a:latin typeface="Trebuchet MS" pitchFamily="34" charset="0"/>
          </a:endParaRPr>
        </a:p>
      </dgm:t>
    </dgm:pt>
    <dgm:pt modelId="{663628EE-5775-4440-B6F4-546802C277F4}" type="parTrans" cxnId="{4CA574F9-B9F4-45C9-8E2D-1E9A26E859B1}">
      <dgm:prSet/>
      <dgm:spPr/>
      <dgm:t>
        <a:bodyPr/>
        <a:lstStyle/>
        <a:p>
          <a:pPr algn="ctr"/>
          <a:endParaRPr lang="tr-TR" sz="1600">
            <a:latin typeface="Trebuchet MS" pitchFamily="34" charset="0"/>
          </a:endParaRPr>
        </a:p>
      </dgm:t>
    </dgm:pt>
    <dgm:pt modelId="{BC33A1CF-F955-493B-9C0A-11B092D97E78}" type="sibTrans" cxnId="{4CA574F9-B9F4-45C9-8E2D-1E9A26E859B1}">
      <dgm:prSet/>
      <dgm:spPr/>
      <dgm:t>
        <a:bodyPr/>
        <a:lstStyle/>
        <a:p>
          <a:pPr algn="ctr"/>
          <a:endParaRPr lang="tr-TR" sz="1600">
            <a:latin typeface="Trebuchet MS" pitchFamily="34" charset="0"/>
          </a:endParaRPr>
        </a:p>
      </dgm:t>
    </dgm:pt>
    <dgm:pt modelId="{D32A06E2-4233-47AE-8148-809CD426F583}">
      <dgm:prSet phldrT="[Metin]" custT="1"/>
      <dgm:spPr/>
      <dgm:t>
        <a:bodyPr/>
        <a:lstStyle/>
        <a:p>
          <a:pPr algn="ctr"/>
          <a:r>
            <a:rPr lang="tr-TR" sz="1200" dirty="0" smtClean="0">
              <a:latin typeface="Trebuchet MS" pitchFamily="34" charset="0"/>
            </a:rPr>
            <a:t>Otomasyon</a:t>
          </a:r>
          <a:endParaRPr lang="tr-TR" sz="1200" dirty="0">
            <a:latin typeface="Trebuchet MS" pitchFamily="34" charset="0"/>
          </a:endParaRPr>
        </a:p>
      </dgm:t>
    </dgm:pt>
    <dgm:pt modelId="{52BB639E-F379-4AE8-BCA3-D99A621B02BB}" type="parTrans" cxnId="{49298808-ECF9-4725-96F8-773593722AA5}">
      <dgm:prSet/>
      <dgm:spPr/>
      <dgm:t>
        <a:bodyPr/>
        <a:lstStyle/>
        <a:p>
          <a:pPr algn="ctr"/>
          <a:endParaRPr lang="tr-TR" sz="1600">
            <a:latin typeface="Trebuchet MS" pitchFamily="34" charset="0"/>
          </a:endParaRPr>
        </a:p>
      </dgm:t>
    </dgm:pt>
    <dgm:pt modelId="{3D248A63-1650-437A-AA61-3A8DDBCC4056}" type="sibTrans" cxnId="{49298808-ECF9-4725-96F8-773593722AA5}">
      <dgm:prSet/>
      <dgm:spPr/>
      <dgm:t>
        <a:bodyPr/>
        <a:lstStyle/>
        <a:p>
          <a:pPr algn="ctr"/>
          <a:endParaRPr lang="tr-TR" sz="1600">
            <a:latin typeface="Trebuchet MS" pitchFamily="34" charset="0"/>
          </a:endParaRPr>
        </a:p>
      </dgm:t>
    </dgm:pt>
    <dgm:pt modelId="{5A7A4BEB-63FE-4255-83C2-BEC8F7273A62}">
      <dgm:prSet phldrT="[Metin]" custT="1"/>
      <dgm:spPr/>
      <dgm:t>
        <a:bodyPr/>
        <a:lstStyle/>
        <a:p>
          <a:pPr algn="ctr"/>
          <a:r>
            <a:rPr lang="tr-TR" sz="1200" dirty="0" smtClean="0">
              <a:latin typeface="Trebuchet MS" pitchFamily="34" charset="0"/>
            </a:rPr>
            <a:t>Veri Toplama</a:t>
          </a:r>
          <a:endParaRPr lang="tr-TR" sz="1200" dirty="0">
            <a:latin typeface="Trebuchet MS" pitchFamily="34" charset="0"/>
          </a:endParaRPr>
        </a:p>
      </dgm:t>
    </dgm:pt>
    <dgm:pt modelId="{42255D4B-7761-4E5F-977F-0AD87E382F13}" type="parTrans" cxnId="{E65EBBF2-B376-4170-81DD-AA8DD2A29E9A}">
      <dgm:prSet/>
      <dgm:spPr/>
      <dgm:t>
        <a:bodyPr/>
        <a:lstStyle/>
        <a:p>
          <a:pPr algn="ctr"/>
          <a:endParaRPr lang="tr-TR" sz="1600">
            <a:latin typeface="Trebuchet MS" pitchFamily="34" charset="0"/>
          </a:endParaRPr>
        </a:p>
      </dgm:t>
    </dgm:pt>
    <dgm:pt modelId="{36BDDB43-9112-4B64-99D7-543E02BFAD59}" type="sibTrans" cxnId="{E65EBBF2-B376-4170-81DD-AA8DD2A29E9A}">
      <dgm:prSet/>
      <dgm:spPr/>
      <dgm:t>
        <a:bodyPr/>
        <a:lstStyle/>
        <a:p>
          <a:pPr algn="ctr"/>
          <a:endParaRPr lang="tr-TR" sz="1600">
            <a:latin typeface="Trebuchet MS" pitchFamily="34" charset="0"/>
          </a:endParaRPr>
        </a:p>
      </dgm:t>
    </dgm:pt>
    <dgm:pt modelId="{AC904058-3BB1-4B85-9351-BCD4E7832833}">
      <dgm:prSet phldrT="[Metin]" custT="1"/>
      <dgm:spPr/>
      <dgm:t>
        <a:bodyPr/>
        <a:lstStyle/>
        <a:p>
          <a:pPr algn="ctr"/>
          <a:r>
            <a:rPr lang="tr-TR" sz="1200" dirty="0" smtClean="0">
              <a:latin typeface="Trebuchet MS" pitchFamily="34" charset="0"/>
            </a:rPr>
            <a:t>Veri Çözümleme</a:t>
          </a:r>
          <a:endParaRPr lang="tr-TR" sz="1200" dirty="0">
            <a:latin typeface="Trebuchet MS" pitchFamily="34" charset="0"/>
          </a:endParaRPr>
        </a:p>
      </dgm:t>
    </dgm:pt>
    <dgm:pt modelId="{39514CBD-D32E-432E-9F51-9D4D0EDAC189}" type="parTrans" cxnId="{D84179FD-25C0-4F3F-A1E2-7539EE581E3E}">
      <dgm:prSet/>
      <dgm:spPr/>
      <dgm:t>
        <a:bodyPr/>
        <a:lstStyle/>
        <a:p>
          <a:pPr algn="ctr"/>
          <a:endParaRPr lang="tr-TR" sz="1600">
            <a:latin typeface="Trebuchet MS" pitchFamily="34" charset="0"/>
          </a:endParaRPr>
        </a:p>
      </dgm:t>
    </dgm:pt>
    <dgm:pt modelId="{DC747147-ADB7-40AA-8F4E-68BDE7663A6A}" type="sibTrans" cxnId="{D84179FD-25C0-4F3F-A1E2-7539EE581E3E}">
      <dgm:prSet/>
      <dgm:spPr/>
      <dgm:t>
        <a:bodyPr/>
        <a:lstStyle/>
        <a:p>
          <a:pPr algn="ctr"/>
          <a:endParaRPr lang="tr-TR" sz="1600">
            <a:latin typeface="Trebuchet MS" pitchFamily="34" charset="0"/>
          </a:endParaRPr>
        </a:p>
      </dgm:t>
    </dgm:pt>
    <dgm:pt modelId="{D1D75A31-06AF-4B0B-B88E-B26E89AEF77B}">
      <dgm:prSet phldrT="[Metin]" custT="1"/>
      <dgm:spPr/>
      <dgm:t>
        <a:bodyPr/>
        <a:lstStyle/>
        <a:p>
          <a:pPr algn="ctr"/>
          <a:r>
            <a:rPr lang="tr-TR" sz="1200" dirty="0" smtClean="0">
              <a:latin typeface="Trebuchet MS" pitchFamily="34" charset="0"/>
            </a:rPr>
            <a:t>Veri </a:t>
          </a:r>
        </a:p>
        <a:p>
          <a:pPr algn="ctr"/>
          <a:r>
            <a:rPr lang="tr-TR" sz="1200" dirty="0" smtClean="0">
              <a:latin typeface="Trebuchet MS" pitchFamily="34" charset="0"/>
            </a:rPr>
            <a:t>Sunma </a:t>
          </a:r>
          <a:endParaRPr lang="tr-TR" sz="1200" dirty="0">
            <a:latin typeface="Trebuchet MS" pitchFamily="34" charset="0"/>
          </a:endParaRPr>
        </a:p>
      </dgm:t>
    </dgm:pt>
    <dgm:pt modelId="{45F3A4D3-F17B-414F-AF6F-0DD9BC5F6CC6}" type="parTrans" cxnId="{8C6C8329-5545-4359-B393-136E9FC6AC90}">
      <dgm:prSet/>
      <dgm:spPr/>
      <dgm:t>
        <a:bodyPr/>
        <a:lstStyle/>
        <a:p>
          <a:pPr algn="ctr"/>
          <a:endParaRPr lang="tr-TR" sz="1600">
            <a:latin typeface="Trebuchet MS" pitchFamily="34" charset="0"/>
          </a:endParaRPr>
        </a:p>
      </dgm:t>
    </dgm:pt>
    <dgm:pt modelId="{49BEE75A-A317-4301-B324-0A8295C44C27}" type="sibTrans" cxnId="{8C6C8329-5545-4359-B393-136E9FC6AC90}">
      <dgm:prSet/>
      <dgm:spPr/>
      <dgm:t>
        <a:bodyPr/>
        <a:lstStyle/>
        <a:p>
          <a:pPr algn="ctr"/>
          <a:endParaRPr lang="tr-TR" sz="1600">
            <a:latin typeface="Trebuchet MS" pitchFamily="34" charset="0"/>
          </a:endParaRPr>
        </a:p>
      </dgm:t>
    </dgm:pt>
    <dgm:pt modelId="{C45DF6CC-08CD-4AB6-A181-6F9B00015BEF}">
      <dgm:prSet phldrT="[Metin]" custT="1"/>
      <dgm:spPr/>
      <dgm:t>
        <a:bodyPr/>
        <a:lstStyle/>
        <a:p>
          <a:pPr algn="ctr"/>
          <a:r>
            <a:rPr lang="tr-TR" sz="1200" dirty="0" smtClean="0">
              <a:latin typeface="Trebuchet MS" pitchFamily="34" charset="0"/>
            </a:rPr>
            <a:t>Ayrıştırma </a:t>
          </a:r>
          <a:endParaRPr lang="tr-TR" sz="1200" dirty="0">
            <a:latin typeface="Trebuchet MS" pitchFamily="34" charset="0"/>
          </a:endParaRPr>
        </a:p>
      </dgm:t>
    </dgm:pt>
    <dgm:pt modelId="{55CEFE47-2C05-49C3-8535-6B699D654B7C}" type="parTrans" cxnId="{AB13742B-F10A-49C8-9F69-64C22ADB24BE}">
      <dgm:prSet/>
      <dgm:spPr/>
      <dgm:t>
        <a:bodyPr/>
        <a:lstStyle/>
        <a:p>
          <a:pPr algn="ctr"/>
          <a:endParaRPr lang="tr-TR" sz="1600">
            <a:latin typeface="Trebuchet MS" pitchFamily="34" charset="0"/>
          </a:endParaRPr>
        </a:p>
      </dgm:t>
    </dgm:pt>
    <dgm:pt modelId="{51BCAA49-FB69-47F7-A04F-A9BB16B78327}" type="sibTrans" cxnId="{AB13742B-F10A-49C8-9F69-64C22ADB24BE}">
      <dgm:prSet/>
      <dgm:spPr/>
      <dgm:t>
        <a:bodyPr/>
        <a:lstStyle/>
        <a:p>
          <a:pPr algn="ctr"/>
          <a:endParaRPr lang="tr-TR" sz="1600">
            <a:latin typeface="Trebuchet MS" pitchFamily="34" charset="0"/>
          </a:endParaRPr>
        </a:p>
      </dgm:t>
    </dgm:pt>
    <dgm:pt modelId="{188A85A9-11B9-44D1-A718-01F22D7950CD}" type="pres">
      <dgm:prSet presAssocID="{B35961A7-1691-4331-BF43-2D09490D539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02A3403-0C47-483D-83B5-1451C01AE77E}" type="pres">
      <dgm:prSet presAssocID="{B35961A7-1691-4331-BF43-2D09490D539E}" presName="radial" presStyleCnt="0">
        <dgm:presLayoutVars>
          <dgm:animLvl val="ctr"/>
        </dgm:presLayoutVars>
      </dgm:prSet>
      <dgm:spPr/>
      <dgm:t>
        <a:bodyPr/>
        <a:lstStyle/>
        <a:p>
          <a:endParaRPr lang="tr-TR"/>
        </a:p>
      </dgm:t>
    </dgm:pt>
    <dgm:pt modelId="{524728CA-3F98-4C68-AB01-BFBF1844D444}" type="pres">
      <dgm:prSet presAssocID="{7E8B399B-C4B8-4761-B20E-AEBDEEDF4968}" presName="centerShape" presStyleLbl="vennNode1" presStyleIdx="0" presStyleCnt="12"/>
      <dgm:spPr/>
      <dgm:t>
        <a:bodyPr/>
        <a:lstStyle/>
        <a:p>
          <a:endParaRPr lang="tr-TR"/>
        </a:p>
      </dgm:t>
    </dgm:pt>
    <dgm:pt modelId="{2E47FE92-6C35-4C2B-AF05-417FDF9B5482}" type="pres">
      <dgm:prSet presAssocID="{1C9CADF4-08C4-4C5C-B5D6-93CFF66BDD95}" presName="node" presStyleLbl="vennNode1" presStyleIdx="1" presStyleCnt="1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765F984-4030-4F27-A9FF-31C7C506EE9E}" type="pres">
      <dgm:prSet presAssocID="{38EFF117-E173-4D7E-9302-514C27234517}" presName="node" presStyleLbl="vennNode1" presStyleIdx="2" presStyleCnt="1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EE18709-4641-4AA5-B1F5-64E620179D9A}" type="pres">
      <dgm:prSet presAssocID="{D32A06E2-4233-47AE-8148-809CD426F583}" presName="node" presStyleLbl="vennNode1" presStyleIdx="3" presStyleCnt="1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F74406A-72CE-4374-8CA2-AD5A9C423D09}" type="pres">
      <dgm:prSet presAssocID="{5A7A4BEB-63FE-4255-83C2-BEC8F7273A62}" presName="node" presStyleLbl="vennNode1" presStyleIdx="4" presStyleCnt="1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14020B5-EC6F-4A36-8DD8-B69EC64D4D2F}" type="pres">
      <dgm:prSet presAssocID="{AC904058-3BB1-4B85-9351-BCD4E7832833}" presName="node" presStyleLbl="vennNode1" presStyleIdx="5" presStyleCnt="1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0AC5DA5-1FAE-4C1D-94A2-0D4CEE84BD27}" type="pres">
      <dgm:prSet presAssocID="{D1D75A31-06AF-4B0B-B88E-B26E89AEF77B}" presName="node" presStyleLbl="vennNode1" presStyleIdx="6" presStyleCnt="1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B309421-CCE5-4746-8224-A9E4DC4602E2}" type="pres">
      <dgm:prSet presAssocID="{C45DF6CC-08CD-4AB6-A181-6F9B00015BEF}" presName="node" presStyleLbl="vennNode1" presStyleIdx="7" presStyleCnt="1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7394A7D-8A7D-49FE-895D-BB040CB9502F}" type="pres">
      <dgm:prSet presAssocID="{A3047F58-4CF0-4C01-BE82-668B8E5BD3E0}" presName="node" presStyleLbl="vennNode1" presStyleIdx="8" presStyleCnt="1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E6133ED-6DF2-4F3E-8AAF-54BF6209E34C}" type="pres">
      <dgm:prSet presAssocID="{D34D7D0C-915E-4B24-924B-B61E38F917E7}" presName="node" presStyleLbl="vennNode1" presStyleIdx="9" presStyleCnt="1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DFF8196-87CE-40EA-85D9-B466ED7D0183}" type="pres">
      <dgm:prSet presAssocID="{1A29EDB4-08F9-4925-B2B4-3FF66A8A715A}" presName="node" presStyleLbl="vennNode1" presStyleIdx="10" presStyleCnt="1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95E83DE-2B45-4583-95E3-04BC5FA72D74}" type="pres">
      <dgm:prSet presAssocID="{9510E122-F768-446A-8389-15663603DB9F}" presName="node" presStyleLbl="vennNode1" presStyleIdx="11" presStyleCnt="1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9FD746D-ABDD-4C9F-B842-E9CC1595CB1B}" type="presOf" srcId="{7E8B399B-C4B8-4761-B20E-AEBDEEDF4968}" destId="{524728CA-3F98-4C68-AB01-BFBF1844D444}" srcOrd="0" destOrd="0" presId="urn:microsoft.com/office/officeart/2005/8/layout/radial3"/>
    <dgm:cxn modelId="{17535F2D-B32F-4F18-A533-17F42CA05B85}" srcId="{7E8B399B-C4B8-4761-B20E-AEBDEEDF4968}" destId="{A3047F58-4CF0-4C01-BE82-668B8E5BD3E0}" srcOrd="7" destOrd="0" parTransId="{C067EC4F-55FC-4D04-8193-3D6A5037CA90}" sibTransId="{CC136352-AA1C-4341-A35F-9DB95EF7066D}"/>
    <dgm:cxn modelId="{CEA851EF-F432-4D38-AA89-40AD461BE513}" type="presOf" srcId="{D34D7D0C-915E-4B24-924B-B61E38F917E7}" destId="{1E6133ED-6DF2-4F3E-8AAF-54BF6209E34C}" srcOrd="0" destOrd="0" presId="urn:microsoft.com/office/officeart/2005/8/layout/radial3"/>
    <dgm:cxn modelId="{49298808-ECF9-4725-96F8-773593722AA5}" srcId="{7E8B399B-C4B8-4761-B20E-AEBDEEDF4968}" destId="{D32A06E2-4233-47AE-8148-809CD426F583}" srcOrd="2" destOrd="0" parTransId="{52BB639E-F379-4AE8-BCA3-D99A621B02BB}" sibTransId="{3D248A63-1650-437A-AA61-3A8DDBCC4056}"/>
    <dgm:cxn modelId="{475A4A11-8F58-4EC2-BC23-1C9082CEBD0B}" type="presOf" srcId="{38EFF117-E173-4D7E-9302-514C27234517}" destId="{D765F984-4030-4F27-A9FF-31C7C506EE9E}" srcOrd="0" destOrd="0" presId="urn:microsoft.com/office/officeart/2005/8/layout/radial3"/>
    <dgm:cxn modelId="{D84179FD-25C0-4F3F-A1E2-7539EE581E3E}" srcId="{7E8B399B-C4B8-4761-B20E-AEBDEEDF4968}" destId="{AC904058-3BB1-4B85-9351-BCD4E7832833}" srcOrd="4" destOrd="0" parTransId="{39514CBD-D32E-432E-9F51-9D4D0EDAC189}" sibTransId="{DC747147-ADB7-40AA-8F4E-68BDE7663A6A}"/>
    <dgm:cxn modelId="{0FCEB384-B83E-4965-A7A7-C8DC7A68F0F9}" type="presOf" srcId="{C45DF6CC-08CD-4AB6-A181-6F9B00015BEF}" destId="{9B309421-CCE5-4746-8224-A9E4DC4602E2}" srcOrd="0" destOrd="0" presId="urn:microsoft.com/office/officeart/2005/8/layout/radial3"/>
    <dgm:cxn modelId="{5F5B7B5F-EABA-40CE-A8DB-7BE3449B8FC7}" type="presOf" srcId="{B35961A7-1691-4331-BF43-2D09490D539E}" destId="{188A85A9-11B9-44D1-A718-01F22D7950CD}" srcOrd="0" destOrd="0" presId="urn:microsoft.com/office/officeart/2005/8/layout/radial3"/>
    <dgm:cxn modelId="{ABBBF9B8-8A7C-4CF5-A5DA-131F3C65B64A}" srcId="{7E8B399B-C4B8-4761-B20E-AEBDEEDF4968}" destId="{9510E122-F768-446A-8389-15663603DB9F}" srcOrd="10" destOrd="0" parTransId="{8C91D6C3-D099-48CE-9488-CB6EB81DD3F0}" sibTransId="{343EB81F-6686-4CF0-9546-1CB61D1DCCBE}"/>
    <dgm:cxn modelId="{575A1ABC-6305-48CF-903D-32E034AB3E4D}" type="presOf" srcId="{A3047F58-4CF0-4C01-BE82-668B8E5BD3E0}" destId="{C7394A7D-8A7D-49FE-895D-BB040CB9502F}" srcOrd="0" destOrd="0" presId="urn:microsoft.com/office/officeart/2005/8/layout/radial3"/>
    <dgm:cxn modelId="{4EDE3EE0-DE8F-44FF-97AB-36D62839477C}" srcId="{B35961A7-1691-4331-BF43-2D09490D539E}" destId="{7E8B399B-C4B8-4761-B20E-AEBDEEDF4968}" srcOrd="0" destOrd="0" parTransId="{ED966DE4-060E-45BB-A69D-A377903F0CAB}" sibTransId="{55041D49-2B80-4F1F-99DC-16A1ADCA2268}"/>
    <dgm:cxn modelId="{97EBA5E9-9C41-4A18-BCAD-DB91656F3936}" srcId="{7E8B399B-C4B8-4761-B20E-AEBDEEDF4968}" destId="{1A29EDB4-08F9-4925-B2B4-3FF66A8A715A}" srcOrd="9" destOrd="0" parTransId="{5CA6F4D2-C61E-41AC-BE94-ED201B2AECF5}" sibTransId="{3384DAFD-622E-4B22-B76E-538F88CAF626}"/>
    <dgm:cxn modelId="{3FB19952-36B8-4D30-97AF-B09DCB219D08}" type="presOf" srcId="{1A29EDB4-08F9-4925-B2B4-3FF66A8A715A}" destId="{4DFF8196-87CE-40EA-85D9-B466ED7D0183}" srcOrd="0" destOrd="0" presId="urn:microsoft.com/office/officeart/2005/8/layout/radial3"/>
    <dgm:cxn modelId="{5E13FAFD-451A-47F4-A61E-F70B1219CDD7}" type="presOf" srcId="{9510E122-F768-446A-8389-15663603DB9F}" destId="{695E83DE-2B45-4583-95E3-04BC5FA72D74}" srcOrd="0" destOrd="0" presId="urn:microsoft.com/office/officeart/2005/8/layout/radial3"/>
    <dgm:cxn modelId="{14114B89-56E2-410F-8CBC-4D07431AFC3C}" srcId="{7E8B399B-C4B8-4761-B20E-AEBDEEDF4968}" destId="{1C9CADF4-08C4-4C5C-B5D6-93CFF66BDD95}" srcOrd="0" destOrd="0" parTransId="{B534D3DA-01FC-4CF3-96A5-AE6E932B31AB}" sibTransId="{A35CF608-F33A-4812-9028-A298D52678DC}"/>
    <dgm:cxn modelId="{AB13742B-F10A-49C8-9F69-64C22ADB24BE}" srcId="{7E8B399B-C4B8-4761-B20E-AEBDEEDF4968}" destId="{C45DF6CC-08CD-4AB6-A181-6F9B00015BEF}" srcOrd="6" destOrd="0" parTransId="{55CEFE47-2C05-49C3-8535-6B699D654B7C}" sibTransId="{51BCAA49-FB69-47F7-A04F-A9BB16B78327}"/>
    <dgm:cxn modelId="{ED37C6A1-8A79-485E-84FE-264AA93A35E7}" type="presOf" srcId="{D32A06E2-4233-47AE-8148-809CD426F583}" destId="{DEE18709-4641-4AA5-B1F5-64E620179D9A}" srcOrd="0" destOrd="0" presId="urn:microsoft.com/office/officeart/2005/8/layout/radial3"/>
    <dgm:cxn modelId="{4CA574F9-B9F4-45C9-8E2D-1E9A26E859B1}" srcId="{7E8B399B-C4B8-4761-B20E-AEBDEEDF4968}" destId="{38EFF117-E173-4D7E-9302-514C27234517}" srcOrd="1" destOrd="0" parTransId="{663628EE-5775-4440-B6F4-546802C277F4}" sibTransId="{BC33A1CF-F955-493B-9C0A-11B092D97E78}"/>
    <dgm:cxn modelId="{DF3546E9-18EB-4AB5-A1CA-D8399FF36DDE}" srcId="{7E8B399B-C4B8-4761-B20E-AEBDEEDF4968}" destId="{D34D7D0C-915E-4B24-924B-B61E38F917E7}" srcOrd="8" destOrd="0" parTransId="{4A5D8A1E-F971-43B5-9F92-22B6E1AC1071}" sibTransId="{DCB58439-D1B0-418A-932F-BF07C00050AF}"/>
    <dgm:cxn modelId="{CB5AC637-C2BD-4194-B321-9B740CA23431}" type="presOf" srcId="{D1D75A31-06AF-4B0B-B88E-B26E89AEF77B}" destId="{A0AC5DA5-1FAE-4C1D-94A2-0D4CEE84BD27}" srcOrd="0" destOrd="0" presId="urn:microsoft.com/office/officeart/2005/8/layout/radial3"/>
    <dgm:cxn modelId="{9A00EA34-2EAF-40D4-8E24-0819D34D7F8D}" type="presOf" srcId="{1C9CADF4-08C4-4C5C-B5D6-93CFF66BDD95}" destId="{2E47FE92-6C35-4C2B-AF05-417FDF9B5482}" srcOrd="0" destOrd="0" presId="urn:microsoft.com/office/officeart/2005/8/layout/radial3"/>
    <dgm:cxn modelId="{0CDF3929-3BE4-4627-ADF3-60CD4317DD44}" type="presOf" srcId="{5A7A4BEB-63FE-4255-83C2-BEC8F7273A62}" destId="{FF74406A-72CE-4374-8CA2-AD5A9C423D09}" srcOrd="0" destOrd="0" presId="urn:microsoft.com/office/officeart/2005/8/layout/radial3"/>
    <dgm:cxn modelId="{C8F92FDA-5DE4-45A9-9CAD-71AA624639C1}" type="presOf" srcId="{AC904058-3BB1-4B85-9351-BCD4E7832833}" destId="{C14020B5-EC6F-4A36-8DD8-B69EC64D4D2F}" srcOrd="0" destOrd="0" presId="urn:microsoft.com/office/officeart/2005/8/layout/radial3"/>
    <dgm:cxn modelId="{8C6C8329-5545-4359-B393-136E9FC6AC90}" srcId="{7E8B399B-C4B8-4761-B20E-AEBDEEDF4968}" destId="{D1D75A31-06AF-4B0B-B88E-B26E89AEF77B}" srcOrd="5" destOrd="0" parTransId="{45F3A4D3-F17B-414F-AF6F-0DD9BC5F6CC6}" sibTransId="{49BEE75A-A317-4301-B324-0A8295C44C27}"/>
    <dgm:cxn modelId="{E65EBBF2-B376-4170-81DD-AA8DD2A29E9A}" srcId="{7E8B399B-C4B8-4761-B20E-AEBDEEDF4968}" destId="{5A7A4BEB-63FE-4255-83C2-BEC8F7273A62}" srcOrd="3" destOrd="0" parTransId="{42255D4B-7761-4E5F-977F-0AD87E382F13}" sibTransId="{36BDDB43-9112-4B64-99D7-543E02BFAD59}"/>
    <dgm:cxn modelId="{FCC0DB4F-73FA-4FB5-9EA3-29FF3A01F055}" type="presParOf" srcId="{188A85A9-11B9-44D1-A718-01F22D7950CD}" destId="{702A3403-0C47-483D-83B5-1451C01AE77E}" srcOrd="0" destOrd="0" presId="urn:microsoft.com/office/officeart/2005/8/layout/radial3"/>
    <dgm:cxn modelId="{1F6535E3-732A-450A-A683-8715D9EE1AF2}" type="presParOf" srcId="{702A3403-0C47-483D-83B5-1451C01AE77E}" destId="{524728CA-3F98-4C68-AB01-BFBF1844D444}" srcOrd="0" destOrd="0" presId="urn:microsoft.com/office/officeart/2005/8/layout/radial3"/>
    <dgm:cxn modelId="{627BE5C0-E5ED-4B01-A0AE-273095EB29B4}" type="presParOf" srcId="{702A3403-0C47-483D-83B5-1451C01AE77E}" destId="{2E47FE92-6C35-4C2B-AF05-417FDF9B5482}" srcOrd="1" destOrd="0" presId="urn:microsoft.com/office/officeart/2005/8/layout/radial3"/>
    <dgm:cxn modelId="{13F9EDC9-A83C-4730-B1C2-E09218DAF02B}" type="presParOf" srcId="{702A3403-0C47-483D-83B5-1451C01AE77E}" destId="{D765F984-4030-4F27-A9FF-31C7C506EE9E}" srcOrd="2" destOrd="0" presId="urn:microsoft.com/office/officeart/2005/8/layout/radial3"/>
    <dgm:cxn modelId="{2E88DB00-0143-459A-A2C5-9F39714B8327}" type="presParOf" srcId="{702A3403-0C47-483D-83B5-1451C01AE77E}" destId="{DEE18709-4641-4AA5-B1F5-64E620179D9A}" srcOrd="3" destOrd="0" presId="urn:microsoft.com/office/officeart/2005/8/layout/radial3"/>
    <dgm:cxn modelId="{ECE05BC4-350C-4995-9F8C-0380F67A5EDE}" type="presParOf" srcId="{702A3403-0C47-483D-83B5-1451C01AE77E}" destId="{FF74406A-72CE-4374-8CA2-AD5A9C423D09}" srcOrd="4" destOrd="0" presId="urn:microsoft.com/office/officeart/2005/8/layout/radial3"/>
    <dgm:cxn modelId="{D427AAE9-585F-4F62-9921-84F4A5DC383B}" type="presParOf" srcId="{702A3403-0C47-483D-83B5-1451C01AE77E}" destId="{C14020B5-EC6F-4A36-8DD8-B69EC64D4D2F}" srcOrd="5" destOrd="0" presId="urn:microsoft.com/office/officeart/2005/8/layout/radial3"/>
    <dgm:cxn modelId="{95633427-A90B-40FA-B7C7-5C2A6B48906F}" type="presParOf" srcId="{702A3403-0C47-483D-83B5-1451C01AE77E}" destId="{A0AC5DA5-1FAE-4C1D-94A2-0D4CEE84BD27}" srcOrd="6" destOrd="0" presId="urn:microsoft.com/office/officeart/2005/8/layout/radial3"/>
    <dgm:cxn modelId="{A5C4FCE4-0AFB-4196-B807-6AABBE3C2F8A}" type="presParOf" srcId="{702A3403-0C47-483D-83B5-1451C01AE77E}" destId="{9B309421-CCE5-4746-8224-A9E4DC4602E2}" srcOrd="7" destOrd="0" presId="urn:microsoft.com/office/officeart/2005/8/layout/radial3"/>
    <dgm:cxn modelId="{EF6150E3-B5BD-432A-A6E0-85138CB0D64D}" type="presParOf" srcId="{702A3403-0C47-483D-83B5-1451C01AE77E}" destId="{C7394A7D-8A7D-49FE-895D-BB040CB9502F}" srcOrd="8" destOrd="0" presId="urn:microsoft.com/office/officeart/2005/8/layout/radial3"/>
    <dgm:cxn modelId="{ED35B72C-7361-4CCF-B392-7CC75C41197F}" type="presParOf" srcId="{702A3403-0C47-483D-83B5-1451C01AE77E}" destId="{1E6133ED-6DF2-4F3E-8AAF-54BF6209E34C}" srcOrd="9" destOrd="0" presId="urn:microsoft.com/office/officeart/2005/8/layout/radial3"/>
    <dgm:cxn modelId="{CECF7248-D10C-43B7-8188-1CF0BDC5092C}" type="presParOf" srcId="{702A3403-0C47-483D-83B5-1451C01AE77E}" destId="{4DFF8196-87CE-40EA-85D9-B466ED7D0183}" srcOrd="10" destOrd="0" presId="urn:microsoft.com/office/officeart/2005/8/layout/radial3"/>
    <dgm:cxn modelId="{02545B46-9593-43BF-88B8-C3887069CAC4}" type="presParOf" srcId="{702A3403-0C47-483D-83B5-1451C01AE77E}" destId="{695E83DE-2B45-4583-95E3-04BC5FA72D74}" srcOrd="11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9A53CBA-7CD3-41FE-96F9-8D1483660343}" type="doc">
      <dgm:prSet loTypeId="urn:microsoft.com/office/officeart/2005/8/layout/hierarchy6" loCatId="hierarchy" qsTypeId="urn:microsoft.com/office/officeart/2005/8/quickstyle/3d3" qsCatId="3D" csTypeId="urn:microsoft.com/office/officeart/2005/8/colors/accent1_4" csCatId="accent1" phldr="1"/>
      <dgm:spPr/>
      <dgm:t>
        <a:bodyPr/>
        <a:lstStyle/>
        <a:p>
          <a:endParaRPr lang="tr-TR"/>
        </a:p>
      </dgm:t>
    </dgm:pt>
    <dgm:pt modelId="{AA8D000A-E7EB-4FD8-987E-5F1CF6CF2825}">
      <dgm:prSet phldrT="[Metin]"/>
      <dgm:spPr/>
      <dgm:t>
        <a:bodyPr/>
        <a:lstStyle/>
        <a:p>
          <a:r>
            <a:rPr lang="tr-TR" dirty="0" smtClean="0">
              <a:latin typeface="Trebuchet MS" panose="020B0603020202020204" pitchFamily="34" charset="0"/>
            </a:rPr>
            <a:t>Öğretim Programı Kapsamı</a:t>
          </a:r>
          <a:endParaRPr lang="tr-TR" dirty="0">
            <a:latin typeface="Trebuchet MS" panose="020B0603020202020204" pitchFamily="34" charset="0"/>
          </a:endParaRPr>
        </a:p>
      </dgm:t>
    </dgm:pt>
    <dgm:pt modelId="{C1FD33EB-88B1-45A7-B6FD-C2D8D7E7526C}" type="parTrans" cxnId="{D41C4972-C704-417B-B218-75B095E3DBA2}">
      <dgm:prSet/>
      <dgm:spPr/>
      <dgm:t>
        <a:bodyPr/>
        <a:lstStyle/>
        <a:p>
          <a:endParaRPr lang="tr-TR">
            <a:latin typeface="Trebuchet MS" pitchFamily="34" charset="0"/>
          </a:endParaRPr>
        </a:p>
      </dgm:t>
    </dgm:pt>
    <dgm:pt modelId="{C9FF2541-CC9B-45D3-8BF4-1683CBEFDC9F}" type="sibTrans" cxnId="{D41C4972-C704-417B-B218-75B095E3DBA2}">
      <dgm:prSet/>
      <dgm:spPr/>
      <dgm:t>
        <a:bodyPr/>
        <a:lstStyle/>
        <a:p>
          <a:endParaRPr lang="tr-TR">
            <a:latin typeface="Trebuchet MS" pitchFamily="34" charset="0"/>
          </a:endParaRPr>
        </a:p>
      </dgm:t>
    </dgm:pt>
    <dgm:pt modelId="{0128E816-25C0-4F25-826E-95E4ED0E7392}">
      <dgm:prSet phldrT="[Metin]"/>
      <dgm:spPr/>
      <dgm:t>
        <a:bodyPr/>
        <a:lstStyle/>
        <a:p>
          <a:r>
            <a:rPr lang="tr-TR" dirty="0" smtClean="0">
              <a:latin typeface="Trebuchet MS" panose="020B0603020202020204" pitchFamily="34" charset="0"/>
            </a:rPr>
            <a:t>Bilgisayar Bilimi</a:t>
          </a:r>
          <a:endParaRPr lang="tr-TR" dirty="0">
            <a:latin typeface="Trebuchet MS" panose="020B0603020202020204" pitchFamily="34" charset="0"/>
          </a:endParaRPr>
        </a:p>
      </dgm:t>
    </dgm:pt>
    <dgm:pt modelId="{43741AA3-6F6E-4D7A-BAF1-77312F16460C}" type="parTrans" cxnId="{B5ED2709-1198-44AC-A1FE-C61B666D1DDB}">
      <dgm:prSet/>
      <dgm:spPr/>
      <dgm:t>
        <a:bodyPr/>
        <a:lstStyle/>
        <a:p>
          <a:endParaRPr lang="tr-TR">
            <a:latin typeface="Trebuchet MS" pitchFamily="34" charset="0"/>
          </a:endParaRPr>
        </a:p>
      </dgm:t>
    </dgm:pt>
    <dgm:pt modelId="{38DD3AAA-9EC3-45A5-8806-B34DEC83E46F}" type="sibTrans" cxnId="{B5ED2709-1198-44AC-A1FE-C61B666D1DDB}">
      <dgm:prSet/>
      <dgm:spPr/>
      <dgm:t>
        <a:bodyPr/>
        <a:lstStyle/>
        <a:p>
          <a:endParaRPr lang="tr-TR">
            <a:latin typeface="Trebuchet MS" pitchFamily="34" charset="0"/>
          </a:endParaRPr>
        </a:p>
      </dgm:t>
    </dgm:pt>
    <dgm:pt modelId="{06E465C6-1C44-44D5-8742-D5E332A3C977}">
      <dgm:prSet phldrT="[Metin]"/>
      <dgm:spPr/>
      <dgm:t>
        <a:bodyPr/>
        <a:lstStyle/>
        <a:p>
          <a:r>
            <a:rPr lang="tr-TR" dirty="0" smtClean="0">
              <a:latin typeface="Trebuchet MS" panose="020B0603020202020204" pitchFamily="34" charset="0"/>
            </a:rPr>
            <a:t>Dijital Vatandaşlık</a:t>
          </a:r>
          <a:endParaRPr lang="tr-TR" dirty="0">
            <a:latin typeface="Trebuchet MS" panose="020B0603020202020204" pitchFamily="34" charset="0"/>
          </a:endParaRPr>
        </a:p>
      </dgm:t>
    </dgm:pt>
    <dgm:pt modelId="{DD8F75BB-6281-46D9-94B2-B88D3A8BF286}" type="parTrans" cxnId="{43CBA403-785B-4BA1-9944-CA9B87D5921B}">
      <dgm:prSet/>
      <dgm:spPr/>
      <dgm:t>
        <a:bodyPr/>
        <a:lstStyle/>
        <a:p>
          <a:endParaRPr lang="tr-TR">
            <a:latin typeface="Trebuchet MS" pitchFamily="34" charset="0"/>
          </a:endParaRPr>
        </a:p>
      </dgm:t>
    </dgm:pt>
    <dgm:pt modelId="{8E44C93A-D6F4-4CBB-894E-88E92ECA00DB}" type="sibTrans" cxnId="{43CBA403-785B-4BA1-9944-CA9B87D5921B}">
      <dgm:prSet/>
      <dgm:spPr/>
      <dgm:t>
        <a:bodyPr/>
        <a:lstStyle/>
        <a:p>
          <a:endParaRPr lang="tr-TR">
            <a:latin typeface="Trebuchet MS" pitchFamily="34" charset="0"/>
          </a:endParaRPr>
        </a:p>
      </dgm:t>
    </dgm:pt>
    <dgm:pt modelId="{879095A2-2A24-4ED6-B676-CA80C80B2780}">
      <dgm:prSet/>
      <dgm:spPr/>
      <dgm:t>
        <a:bodyPr/>
        <a:lstStyle/>
        <a:p>
          <a:r>
            <a:rPr lang="tr-TR" dirty="0" smtClean="0">
              <a:latin typeface="Trebuchet MS" panose="020B0603020202020204" pitchFamily="34" charset="0"/>
            </a:rPr>
            <a:t>Bilgi Teknolojileri</a:t>
          </a:r>
          <a:endParaRPr lang="tr-TR" dirty="0">
            <a:latin typeface="Trebuchet MS" panose="020B0603020202020204" pitchFamily="34" charset="0"/>
          </a:endParaRPr>
        </a:p>
      </dgm:t>
    </dgm:pt>
    <dgm:pt modelId="{891E1C9A-3B89-4698-BD5D-F64541823D7B}" type="parTrans" cxnId="{52128573-E1C1-43A5-AFD9-1EA3622D0C6E}">
      <dgm:prSet/>
      <dgm:spPr/>
      <dgm:t>
        <a:bodyPr/>
        <a:lstStyle/>
        <a:p>
          <a:endParaRPr lang="tr-TR">
            <a:latin typeface="Trebuchet MS" pitchFamily="34" charset="0"/>
          </a:endParaRPr>
        </a:p>
      </dgm:t>
    </dgm:pt>
    <dgm:pt modelId="{3614180F-2F6A-4BCF-9AE5-0B8952799E83}" type="sibTrans" cxnId="{52128573-E1C1-43A5-AFD9-1EA3622D0C6E}">
      <dgm:prSet/>
      <dgm:spPr/>
      <dgm:t>
        <a:bodyPr/>
        <a:lstStyle/>
        <a:p>
          <a:endParaRPr lang="tr-TR">
            <a:latin typeface="Trebuchet MS" pitchFamily="34" charset="0"/>
          </a:endParaRPr>
        </a:p>
      </dgm:t>
    </dgm:pt>
    <dgm:pt modelId="{FB60D09D-30A4-424D-8ED0-07127527232B}">
      <dgm:prSet/>
      <dgm:spPr/>
      <dgm:t>
        <a:bodyPr/>
        <a:lstStyle/>
        <a:p>
          <a:r>
            <a:rPr lang="tr-TR" dirty="0" smtClean="0">
              <a:latin typeface="Trebuchet MS" pitchFamily="34" charset="0"/>
            </a:rPr>
            <a:t>Bilgi </a:t>
          </a:r>
          <a:r>
            <a:rPr lang="tr-TR" dirty="0" err="1" smtClean="0">
              <a:latin typeface="Trebuchet MS" pitchFamily="34" charset="0"/>
            </a:rPr>
            <a:t>İşlemsel</a:t>
          </a:r>
          <a:r>
            <a:rPr lang="tr-TR" dirty="0" smtClean="0">
              <a:latin typeface="Trebuchet MS" pitchFamily="34" charset="0"/>
            </a:rPr>
            <a:t> Düşünme</a:t>
          </a:r>
          <a:endParaRPr lang="tr-TR" dirty="0">
            <a:latin typeface="Trebuchet MS" pitchFamily="34" charset="0"/>
          </a:endParaRPr>
        </a:p>
      </dgm:t>
    </dgm:pt>
    <dgm:pt modelId="{A45F8DB7-0D8F-49F1-8369-493A4DCC0B72}" type="parTrans" cxnId="{F7B7C50E-D281-4CDC-A000-E4C1102091C3}">
      <dgm:prSet/>
      <dgm:spPr/>
      <dgm:t>
        <a:bodyPr/>
        <a:lstStyle/>
        <a:p>
          <a:endParaRPr lang="tr-TR">
            <a:latin typeface="Trebuchet MS" pitchFamily="34" charset="0"/>
          </a:endParaRPr>
        </a:p>
      </dgm:t>
    </dgm:pt>
    <dgm:pt modelId="{6A9E6010-C79B-4404-B92B-83C7D29C2683}" type="sibTrans" cxnId="{F7B7C50E-D281-4CDC-A000-E4C1102091C3}">
      <dgm:prSet/>
      <dgm:spPr/>
      <dgm:t>
        <a:bodyPr/>
        <a:lstStyle/>
        <a:p>
          <a:endParaRPr lang="tr-TR">
            <a:latin typeface="Trebuchet MS" pitchFamily="34" charset="0"/>
          </a:endParaRPr>
        </a:p>
      </dgm:t>
    </dgm:pt>
    <dgm:pt modelId="{85FD9DD9-0554-48BB-A732-08BBC9D54393}" type="pres">
      <dgm:prSet presAssocID="{59A53CBA-7CD3-41FE-96F9-8D1483660343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D67D608-4561-474F-8022-8CF96EA24A8D}" type="pres">
      <dgm:prSet presAssocID="{59A53CBA-7CD3-41FE-96F9-8D1483660343}" presName="hierFlow" presStyleCnt="0"/>
      <dgm:spPr/>
      <dgm:t>
        <a:bodyPr/>
        <a:lstStyle/>
        <a:p>
          <a:endParaRPr lang="tr-TR"/>
        </a:p>
      </dgm:t>
    </dgm:pt>
    <dgm:pt modelId="{7A1FF922-B29B-423D-8C31-3CDB7CEEFA83}" type="pres">
      <dgm:prSet presAssocID="{59A53CBA-7CD3-41FE-96F9-8D1483660343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9524C931-FE52-4688-AA27-3FF8F9F3D9EE}" type="pres">
      <dgm:prSet presAssocID="{AA8D000A-E7EB-4FD8-987E-5F1CF6CF2825}" presName="Name14" presStyleCnt="0"/>
      <dgm:spPr/>
      <dgm:t>
        <a:bodyPr/>
        <a:lstStyle/>
        <a:p>
          <a:endParaRPr lang="tr-TR"/>
        </a:p>
      </dgm:t>
    </dgm:pt>
    <dgm:pt modelId="{EEB5D23C-BF20-492F-A09E-39007F01AA18}" type="pres">
      <dgm:prSet presAssocID="{AA8D000A-E7EB-4FD8-987E-5F1CF6CF2825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B4968CD-739C-4A17-96C9-E136A56AAD60}" type="pres">
      <dgm:prSet presAssocID="{AA8D000A-E7EB-4FD8-987E-5F1CF6CF2825}" presName="hierChild2" presStyleCnt="0"/>
      <dgm:spPr/>
      <dgm:t>
        <a:bodyPr/>
        <a:lstStyle/>
        <a:p>
          <a:endParaRPr lang="tr-TR"/>
        </a:p>
      </dgm:t>
    </dgm:pt>
    <dgm:pt modelId="{58927A32-A788-4D70-B1A9-1996B7663EC7}" type="pres">
      <dgm:prSet presAssocID="{43741AA3-6F6E-4D7A-BAF1-77312F16460C}" presName="Name19" presStyleLbl="parChTrans1D2" presStyleIdx="0" presStyleCnt="4"/>
      <dgm:spPr/>
      <dgm:t>
        <a:bodyPr/>
        <a:lstStyle/>
        <a:p>
          <a:endParaRPr lang="tr-TR"/>
        </a:p>
      </dgm:t>
    </dgm:pt>
    <dgm:pt modelId="{0667A463-E278-4380-9540-1EBEF0CE2BF3}" type="pres">
      <dgm:prSet presAssocID="{0128E816-25C0-4F25-826E-95E4ED0E7392}" presName="Name21" presStyleCnt="0"/>
      <dgm:spPr/>
      <dgm:t>
        <a:bodyPr/>
        <a:lstStyle/>
        <a:p>
          <a:endParaRPr lang="tr-TR"/>
        </a:p>
      </dgm:t>
    </dgm:pt>
    <dgm:pt modelId="{8A3E3671-23BC-4A6A-A38D-C8D2555F221B}" type="pres">
      <dgm:prSet presAssocID="{0128E816-25C0-4F25-826E-95E4ED0E7392}" presName="level2Shape" presStyleLbl="node2" presStyleIdx="0" presStyleCnt="4"/>
      <dgm:spPr/>
      <dgm:t>
        <a:bodyPr/>
        <a:lstStyle/>
        <a:p>
          <a:endParaRPr lang="tr-TR"/>
        </a:p>
      </dgm:t>
    </dgm:pt>
    <dgm:pt modelId="{F8B5BBD2-8FC8-49A0-A04C-7BB8E6EFFE84}" type="pres">
      <dgm:prSet presAssocID="{0128E816-25C0-4F25-826E-95E4ED0E7392}" presName="hierChild3" presStyleCnt="0"/>
      <dgm:spPr/>
      <dgm:t>
        <a:bodyPr/>
        <a:lstStyle/>
        <a:p>
          <a:endParaRPr lang="tr-TR"/>
        </a:p>
      </dgm:t>
    </dgm:pt>
    <dgm:pt modelId="{46E87D28-FC59-4B1E-8A9B-C52174609754}" type="pres">
      <dgm:prSet presAssocID="{A45F8DB7-0D8F-49F1-8369-493A4DCC0B72}" presName="Name19" presStyleLbl="parChTrans1D2" presStyleIdx="1" presStyleCnt="4"/>
      <dgm:spPr/>
      <dgm:t>
        <a:bodyPr/>
        <a:lstStyle/>
        <a:p>
          <a:endParaRPr lang="tr-TR"/>
        </a:p>
      </dgm:t>
    </dgm:pt>
    <dgm:pt modelId="{DB36D5A6-5EDE-4ACD-8221-643FD42E2253}" type="pres">
      <dgm:prSet presAssocID="{FB60D09D-30A4-424D-8ED0-07127527232B}" presName="Name21" presStyleCnt="0"/>
      <dgm:spPr/>
    </dgm:pt>
    <dgm:pt modelId="{50C35E8F-E7F4-4C7D-B53D-F9670BE8EE6E}" type="pres">
      <dgm:prSet presAssocID="{FB60D09D-30A4-424D-8ED0-07127527232B}" presName="level2Shape" presStyleLbl="node2" presStyleIdx="1" presStyleCnt="4"/>
      <dgm:spPr/>
      <dgm:t>
        <a:bodyPr/>
        <a:lstStyle/>
        <a:p>
          <a:endParaRPr lang="tr-TR"/>
        </a:p>
      </dgm:t>
    </dgm:pt>
    <dgm:pt modelId="{F39EFE69-7634-49AF-9282-76C43FE1CDD8}" type="pres">
      <dgm:prSet presAssocID="{FB60D09D-30A4-424D-8ED0-07127527232B}" presName="hierChild3" presStyleCnt="0"/>
      <dgm:spPr/>
    </dgm:pt>
    <dgm:pt modelId="{12BB63CA-ACCC-4C41-8E01-EF726D56A6E3}" type="pres">
      <dgm:prSet presAssocID="{891E1C9A-3B89-4698-BD5D-F64541823D7B}" presName="Name19" presStyleLbl="parChTrans1D2" presStyleIdx="2" presStyleCnt="4"/>
      <dgm:spPr/>
      <dgm:t>
        <a:bodyPr/>
        <a:lstStyle/>
        <a:p>
          <a:endParaRPr lang="tr-TR"/>
        </a:p>
      </dgm:t>
    </dgm:pt>
    <dgm:pt modelId="{BE3F81C7-A6F7-4E11-BC03-1DA28E3B779A}" type="pres">
      <dgm:prSet presAssocID="{879095A2-2A24-4ED6-B676-CA80C80B2780}" presName="Name21" presStyleCnt="0"/>
      <dgm:spPr/>
      <dgm:t>
        <a:bodyPr/>
        <a:lstStyle/>
        <a:p>
          <a:endParaRPr lang="tr-TR"/>
        </a:p>
      </dgm:t>
    </dgm:pt>
    <dgm:pt modelId="{A6867E9D-DC68-4A02-8A20-F28BE848F69B}" type="pres">
      <dgm:prSet presAssocID="{879095A2-2A24-4ED6-B676-CA80C80B2780}" presName="level2Shape" presStyleLbl="node2" presStyleIdx="2" presStyleCnt="4"/>
      <dgm:spPr/>
      <dgm:t>
        <a:bodyPr/>
        <a:lstStyle/>
        <a:p>
          <a:endParaRPr lang="tr-TR"/>
        </a:p>
      </dgm:t>
    </dgm:pt>
    <dgm:pt modelId="{F2C0D3E9-8D33-4985-902A-8E33BF88917C}" type="pres">
      <dgm:prSet presAssocID="{879095A2-2A24-4ED6-B676-CA80C80B2780}" presName="hierChild3" presStyleCnt="0"/>
      <dgm:spPr/>
      <dgm:t>
        <a:bodyPr/>
        <a:lstStyle/>
        <a:p>
          <a:endParaRPr lang="tr-TR"/>
        </a:p>
      </dgm:t>
    </dgm:pt>
    <dgm:pt modelId="{7B88A698-88A2-49D4-B02B-95197E382994}" type="pres">
      <dgm:prSet presAssocID="{DD8F75BB-6281-46D9-94B2-B88D3A8BF286}" presName="Name19" presStyleLbl="parChTrans1D2" presStyleIdx="3" presStyleCnt="4"/>
      <dgm:spPr/>
      <dgm:t>
        <a:bodyPr/>
        <a:lstStyle/>
        <a:p>
          <a:endParaRPr lang="tr-TR"/>
        </a:p>
      </dgm:t>
    </dgm:pt>
    <dgm:pt modelId="{E81A9F5F-5A58-484D-9EAA-E1AD15E639E6}" type="pres">
      <dgm:prSet presAssocID="{06E465C6-1C44-44D5-8742-D5E332A3C977}" presName="Name21" presStyleCnt="0"/>
      <dgm:spPr/>
      <dgm:t>
        <a:bodyPr/>
        <a:lstStyle/>
        <a:p>
          <a:endParaRPr lang="tr-TR"/>
        </a:p>
      </dgm:t>
    </dgm:pt>
    <dgm:pt modelId="{943D9DB0-858E-4B63-9FE5-0C758F4CB540}" type="pres">
      <dgm:prSet presAssocID="{06E465C6-1C44-44D5-8742-D5E332A3C977}" presName="level2Shape" presStyleLbl="node2" presStyleIdx="3" presStyleCnt="4"/>
      <dgm:spPr/>
      <dgm:t>
        <a:bodyPr/>
        <a:lstStyle/>
        <a:p>
          <a:endParaRPr lang="tr-TR"/>
        </a:p>
      </dgm:t>
    </dgm:pt>
    <dgm:pt modelId="{CEAF02BE-19FA-418A-B9B2-6186B91772D2}" type="pres">
      <dgm:prSet presAssocID="{06E465C6-1C44-44D5-8742-D5E332A3C977}" presName="hierChild3" presStyleCnt="0"/>
      <dgm:spPr/>
      <dgm:t>
        <a:bodyPr/>
        <a:lstStyle/>
        <a:p>
          <a:endParaRPr lang="tr-TR"/>
        </a:p>
      </dgm:t>
    </dgm:pt>
    <dgm:pt modelId="{B9199031-A077-4536-8DA7-3E31DCB1C6FE}" type="pres">
      <dgm:prSet presAssocID="{59A53CBA-7CD3-41FE-96F9-8D1483660343}" presName="bgShapesFlow" presStyleCnt="0"/>
      <dgm:spPr/>
      <dgm:t>
        <a:bodyPr/>
        <a:lstStyle/>
        <a:p>
          <a:endParaRPr lang="tr-TR"/>
        </a:p>
      </dgm:t>
    </dgm:pt>
  </dgm:ptLst>
  <dgm:cxnLst>
    <dgm:cxn modelId="{7D845832-F133-4C8A-8591-0013822376B9}" type="presOf" srcId="{AA8D000A-E7EB-4FD8-987E-5F1CF6CF2825}" destId="{EEB5D23C-BF20-492F-A09E-39007F01AA18}" srcOrd="0" destOrd="0" presId="urn:microsoft.com/office/officeart/2005/8/layout/hierarchy6"/>
    <dgm:cxn modelId="{3009FE01-8F03-4E75-B257-8194419DBE31}" type="presOf" srcId="{59A53CBA-7CD3-41FE-96F9-8D1483660343}" destId="{85FD9DD9-0554-48BB-A732-08BBC9D54393}" srcOrd="0" destOrd="0" presId="urn:microsoft.com/office/officeart/2005/8/layout/hierarchy6"/>
    <dgm:cxn modelId="{DCDA098A-FD10-423F-A802-6C82034E2820}" type="presOf" srcId="{43741AA3-6F6E-4D7A-BAF1-77312F16460C}" destId="{58927A32-A788-4D70-B1A9-1996B7663EC7}" srcOrd="0" destOrd="0" presId="urn:microsoft.com/office/officeart/2005/8/layout/hierarchy6"/>
    <dgm:cxn modelId="{2D20FDE8-3A02-4240-BFB9-C27E7C73B0D8}" type="presOf" srcId="{A45F8DB7-0D8F-49F1-8369-493A4DCC0B72}" destId="{46E87D28-FC59-4B1E-8A9B-C52174609754}" srcOrd="0" destOrd="0" presId="urn:microsoft.com/office/officeart/2005/8/layout/hierarchy6"/>
    <dgm:cxn modelId="{F7B7C50E-D281-4CDC-A000-E4C1102091C3}" srcId="{AA8D000A-E7EB-4FD8-987E-5F1CF6CF2825}" destId="{FB60D09D-30A4-424D-8ED0-07127527232B}" srcOrd="1" destOrd="0" parTransId="{A45F8DB7-0D8F-49F1-8369-493A4DCC0B72}" sibTransId="{6A9E6010-C79B-4404-B92B-83C7D29C2683}"/>
    <dgm:cxn modelId="{A58EE669-D096-4738-9572-08F928BCC30C}" type="presOf" srcId="{FB60D09D-30A4-424D-8ED0-07127527232B}" destId="{50C35E8F-E7F4-4C7D-B53D-F9670BE8EE6E}" srcOrd="0" destOrd="0" presId="urn:microsoft.com/office/officeart/2005/8/layout/hierarchy6"/>
    <dgm:cxn modelId="{F2DFB704-E77A-40B0-AE22-A476E7AC4A53}" type="presOf" srcId="{0128E816-25C0-4F25-826E-95E4ED0E7392}" destId="{8A3E3671-23BC-4A6A-A38D-C8D2555F221B}" srcOrd="0" destOrd="0" presId="urn:microsoft.com/office/officeart/2005/8/layout/hierarchy6"/>
    <dgm:cxn modelId="{D41C4972-C704-417B-B218-75B095E3DBA2}" srcId="{59A53CBA-7CD3-41FE-96F9-8D1483660343}" destId="{AA8D000A-E7EB-4FD8-987E-5F1CF6CF2825}" srcOrd="0" destOrd="0" parTransId="{C1FD33EB-88B1-45A7-B6FD-C2D8D7E7526C}" sibTransId="{C9FF2541-CC9B-45D3-8BF4-1683CBEFDC9F}"/>
    <dgm:cxn modelId="{CE41F55A-61A6-405C-A25C-7EA9F1A766FA}" type="presOf" srcId="{DD8F75BB-6281-46D9-94B2-B88D3A8BF286}" destId="{7B88A698-88A2-49D4-B02B-95197E382994}" srcOrd="0" destOrd="0" presId="urn:microsoft.com/office/officeart/2005/8/layout/hierarchy6"/>
    <dgm:cxn modelId="{4F61FF31-CC2C-46FE-B528-1E2660B410BD}" type="presOf" srcId="{06E465C6-1C44-44D5-8742-D5E332A3C977}" destId="{943D9DB0-858E-4B63-9FE5-0C758F4CB540}" srcOrd="0" destOrd="0" presId="urn:microsoft.com/office/officeart/2005/8/layout/hierarchy6"/>
    <dgm:cxn modelId="{B5ED2709-1198-44AC-A1FE-C61B666D1DDB}" srcId="{AA8D000A-E7EB-4FD8-987E-5F1CF6CF2825}" destId="{0128E816-25C0-4F25-826E-95E4ED0E7392}" srcOrd="0" destOrd="0" parTransId="{43741AA3-6F6E-4D7A-BAF1-77312F16460C}" sibTransId="{38DD3AAA-9EC3-45A5-8806-B34DEC83E46F}"/>
    <dgm:cxn modelId="{BBAA14A1-7C4A-4010-864B-CAA8BD8A07E8}" type="presOf" srcId="{879095A2-2A24-4ED6-B676-CA80C80B2780}" destId="{A6867E9D-DC68-4A02-8A20-F28BE848F69B}" srcOrd="0" destOrd="0" presId="urn:microsoft.com/office/officeart/2005/8/layout/hierarchy6"/>
    <dgm:cxn modelId="{43CBA403-785B-4BA1-9944-CA9B87D5921B}" srcId="{AA8D000A-E7EB-4FD8-987E-5F1CF6CF2825}" destId="{06E465C6-1C44-44D5-8742-D5E332A3C977}" srcOrd="3" destOrd="0" parTransId="{DD8F75BB-6281-46D9-94B2-B88D3A8BF286}" sibTransId="{8E44C93A-D6F4-4CBB-894E-88E92ECA00DB}"/>
    <dgm:cxn modelId="{52128573-E1C1-43A5-AFD9-1EA3622D0C6E}" srcId="{AA8D000A-E7EB-4FD8-987E-5F1CF6CF2825}" destId="{879095A2-2A24-4ED6-B676-CA80C80B2780}" srcOrd="2" destOrd="0" parTransId="{891E1C9A-3B89-4698-BD5D-F64541823D7B}" sibTransId="{3614180F-2F6A-4BCF-9AE5-0B8952799E83}"/>
    <dgm:cxn modelId="{D38054B6-BAE2-472D-9999-66C714C77D71}" type="presOf" srcId="{891E1C9A-3B89-4698-BD5D-F64541823D7B}" destId="{12BB63CA-ACCC-4C41-8E01-EF726D56A6E3}" srcOrd="0" destOrd="0" presId="urn:microsoft.com/office/officeart/2005/8/layout/hierarchy6"/>
    <dgm:cxn modelId="{E6D4A69B-0646-49EE-953A-14995A7843BD}" type="presParOf" srcId="{85FD9DD9-0554-48BB-A732-08BBC9D54393}" destId="{ED67D608-4561-474F-8022-8CF96EA24A8D}" srcOrd="0" destOrd="0" presId="urn:microsoft.com/office/officeart/2005/8/layout/hierarchy6"/>
    <dgm:cxn modelId="{7D880339-3A7B-446E-AD3E-44F56296BFD6}" type="presParOf" srcId="{ED67D608-4561-474F-8022-8CF96EA24A8D}" destId="{7A1FF922-B29B-423D-8C31-3CDB7CEEFA83}" srcOrd="0" destOrd="0" presId="urn:microsoft.com/office/officeart/2005/8/layout/hierarchy6"/>
    <dgm:cxn modelId="{C7A3E3B6-6DF2-421A-BFF0-C49EF05327AF}" type="presParOf" srcId="{7A1FF922-B29B-423D-8C31-3CDB7CEEFA83}" destId="{9524C931-FE52-4688-AA27-3FF8F9F3D9EE}" srcOrd="0" destOrd="0" presId="urn:microsoft.com/office/officeart/2005/8/layout/hierarchy6"/>
    <dgm:cxn modelId="{29AEF5DC-EC4F-4981-BBFC-EF05686D4491}" type="presParOf" srcId="{9524C931-FE52-4688-AA27-3FF8F9F3D9EE}" destId="{EEB5D23C-BF20-492F-A09E-39007F01AA18}" srcOrd="0" destOrd="0" presId="urn:microsoft.com/office/officeart/2005/8/layout/hierarchy6"/>
    <dgm:cxn modelId="{7D7648BE-8387-4D64-B423-11DB10C01143}" type="presParOf" srcId="{9524C931-FE52-4688-AA27-3FF8F9F3D9EE}" destId="{EB4968CD-739C-4A17-96C9-E136A56AAD60}" srcOrd="1" destOrd="0" presId="urn:microsoft.com/office/officeart/2005/8/layout/hierarchy6"/>
    <dgm:cxn modelId="{517944E6-8927-46BC-BAC5-33218A08453C}" type="presParOf" srcId="{EB4968CD-739C-4A17-96C9-E136A56AAD60}" destId="{58927A32-A788-4D70-B1A9-1996B7663EC7}" srcOrd="0" destOrd="0" presId="urn:microsoft.com/office/officeart/2005/8/layout/hierarchy6"/>
    <dgm:cxn modelId="{9CF2F5EB-A7E1-41C0-BB33-283D1B363E82}" type="presParOf" srcId="{EB4968CD-739C-4A17-96C9-E136A56AAD60}" destId="{0667A463-E278-4380-9540-1EBEF0CE2BF3}" srcOrd="1" destOrd="0" presId="urn:microsoft.com/office/officeart/2005/8/layout/hierarchy6"/>
    <dgm:cxn modelId="{E101436B-37CD-4BCC-A939-C604DBAE5765}" type="presParOf" srcId="{0667A463-E278-4380-9540-1EBEF0CE2BF3}" destId="{8A3E3671-23BC-4A6A-A38D-C8D2555F221B}" srcOrd="0" destOrd="0" presId="urn:microsoft.com/office/officeart/2005/8/layout/hierarchy6"/>
    <dgm:cxn modelId="{C4DEBDBA-E832-45CF-8C77-096995E60E74}" type="presParOf" srcId="{0667A463-E278-4380-9540-1EBEF0CE2BF3}" destId="{F8B5BBD2-8FC8-49A0-A04C-7BB8E6EFFE84}" srcOrd="1" destOrd="0" presId="urn:microsoft.com/office/officeart/2005/8/layout/hierarchy6"/>
    <dgm:cxn modelId="{C8C1777E-E665-4CF5-9208-3C1CA0C50A4B}" type="presParOf" srcId="{EB4968CD-739C-4A17-96C9-E136A56AAD60}" destId="{46E87D28-FC59-4B1E-8A9B-C52174609754}" srcOrd="2" destOrd="0" presId="urn:microsoft.com/office/officeart/2005/8/layout/hierarchy6"/>
    <dgm:cxn modelId="{BE05E820-1AFE-4404-8E2C-D19C8741A7E5}" type="presParOf" srcId="{EB4968CD-739C-4A17-96C9-E136A56AAD60}" destId="{DB36D5A6-5EDE-4ACD-8221-643FD42E2253}" srcOrd="3" destOrd="0" presId="urn:microsoft.com/office/officeart/2005/8/layout/hierarchy6"/>
    <dgm:cxn modelId="{F61933EF-B992-4DCE-B5F4-4E697128AD88}" type="presParOf" srcId="{DB36D5A6-5EDE-4ACD-8221-643FD42E2253}" destId="{50C35E8F-E7F4-4C7D-B53D-F9670BE8EE6E}" srcOrd="0" destOrd="0" presId="urn:microsoft.com/office/officeart/2005/8/layout/hierarchy6"/>
    <dgm:cxn modelId="{6AB81DB8-2640-42DB-8D87-EDF7E19079C1}" type="presParOf" srcId="{DB36D5A6-5EDE-4ACD-8221-643FD42E2253}" destId="{F39EFE69-7634-49AF-9282-76C43FE1CDD8}" srcOrd="1" destOrd="0" presId="urn:microsoft.com/office/officeart/2005/8/layout/hierarchy6"/>
    <dgm:cxn modelId="{1F23D417-4DA4-4767-B74F-ABB1C8202372}" type="presParOf" srcId="{EB4968CD-739C-4A17-96C9-E136A56AAD60}" destId="{12BB63CA-ACCC-4C41-8E01-EF726D56A6E3}" srcOrd="4" destOrd="0" presId="urn:microsoft.com/office/officeart/2005/8/layout/hierarchy6"/>
    <dgm:cxn modelId="{6154BEE3-101E-48B9-A57E-E35EB04E1971}" type="presParOf" srcId="{EB4968CD-739C-4A17-96C9-E136A56AAD60}" destId="{BE3F81C7-A6F7-4E11-BC03-1DA28E3B779A}" srcOrd="5" destOrd="0" presId="urn:microsoft.com/office/officeart/2005/8/layout/hierarchy6"/>
    <dgm:cxn modelId="{549C3D67-F0DC-4D6B-8D74-48DF42B23157}" type="presParOf" srcId="{BE3F81C7-A6F7-4E11-BC03-1DA28E3B779A}" destId="{A6867E9D-DC68-4A02-8A20-F28BE848F69B}" srcOrd="0" destOrd="0" presId="urn:microsoft.com/office/officeart/2005/8/layout/hierarchy6"/>
    <dgm:cxn modelId="{89D2D8B6-1301-4B9B-A626-8A74BF4D464F}" type="presParOf" srcId="{BE3F81C7-A6F7-4E11-BC03-1DA28E3B779A}" destId="{F2C0D3E9-8D33-4985-902A-8E33BF88917C}" srcOrd="1" destOrd="0" presId="urn:microsoft.com/office/officeart/2005/8/layout/hierarchy6"/>
    <dgm:cxn modelId="{C393463C-D7D3-40A1-85C7-91CDA611E82E}" type="presParOf" srcId="{EB4968CD-739C-4A17-96C9-E136A56AAD60}" destId="{7B88A698-88A2-49D4-B02B-95197E382994}" srcOrd="6" destOrd="0" presId="urn:microsoft.com/office/officeart/2005/8/layout/hierarchy6"/>
    <dgm:cxn modelId="{6F0D846A-D7DE-4271-8818-804616C6CF64}" type="presParOf" srcId="{EB4968CD-739C-4A17-96C9-E136A56AAD60}" destId="{E81A9F5F-5A58-484D-9EAA-E1AD15E639E6}" srcOrd="7" destOrd="0" presId="urn:microsoft.com/office/officeart/2005/8/layout/hierarchy6"/>
    <dgm:cxn modelId="{ACCAAE78-250A-4BC8-B74C-114BB65D6004}" type="presParOf" srcId="{E81A9F5F-5A58-484D-9EAA-E1AD15E639E6}" destId="{943D9DB0-858E-4B63-9FE5-0C758F4CB540}" srcOrd="0" destOrd="0" presId="urn:microsoft.com/office/officeart/2005/8/layout/hierarchy6"/>
    <dgm:cxn modelId="{B6B61401-7E22-4E6D-9683-ECB13C327FF6}" type="presParOf" srcId="{E81A9F5F-5A58-484D-9EAA-E1AD15E639E6}" destId="{CEAF02BE-19FA-418A-B9B2-6186B91772D2}" srcOrd="1" destOrd="0" presId="urn:microsoft.com/office/officeart/2005/8/layout/hierarchy6"/>
    <dgm:cxn modelId="{69460C36-D45A-49F7-9C01-28EC0B92A93E}" type="presParOf" srcId="{85FD9DD9-0554-48BB-A732-08BBC9D54393}" destId="{B9199031-A077-4536-8DA7-3E31DCB1C6FE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4F6C9-DA07-46B4-829A-B5B037667D2C}" type="doc">
      <dgm:prSet loTypeId="urn:microsoft.com/office/officeart/2005/8/layout/hierarchy3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tr-TR"/>
        </a:p>
      </dgm:t>
    </dgm:pt>
    <dgm:pt modelId="{19CD342D-4DA6-44F2-A7EF-46CF3356B375}">
      <dgm:prSet phldrT="[Metin]"/>
      <dgm:spPr/>
      <dgm:t>
        <a:bodyPr/>
        <a:lstStyle/>
        <a:p>
          <a:r>
            <a:rPr lang="tr-TR" dirty="0" smtClean="0">
              <a:latin typeface="Trebuchet MS" panose="020B0603020202020204" pitchFamily="34" charset="0"/>
            </a:rPr>
            <a:t>Güz</a:t>
          </a:r>
          <a:endParaRPr lang="tr-TR" dirty="0">
            <a:latin typeface="Trebuchet MS" panose="020B0603020202020204" pitchFamily="34" charset="0"/>
          </a:endParaRPr>
        </a:p>
      </dgm:t>
    </dgm:pt>
    <dgm:pt modelId="{14CCC1B7-0DA9-403B-931F-3C7A0689129C}" type="parTrans" cxnId="{65B8093B-BD1F-402E-8FEC-048AF371DFA0}">
      <dgm:prSet/>
      <dgm:spPr/>
      <dgm:t>
        <a:bodyPr/>
        <a:lstStyle/>
        <a:p>
          <a:endParaRPr lang="tr-TR">
            <a:latin typeface="Trebuchet MS" panose="020B0603020202020204" pitchFamily="34" charset="0"/>
          </a:endParaRPr>
        </a:p>
      </dgm:t>
    </dgm:pt>
    <dgm:pt modelId="{EF146B1A-6EE1-4641-811F-2928429044FA}" type="sibTrans" cxnId="{65B8093B-BD1F-402E-8FEC-048AF371DFA0}">
      <dgm:prSet/>
      <dgm:spPr/>
      <dgm:t>
        <a:bodyPr/>
        <a:lstStyle/>
        <a:p>
          <a:endParaRPr lang="tr-TR">
            <a:latin typeface="Trebuchet MS" panose="020B0603020202020204" pitchFamily="34" charset="0"/>
          </a:endParaRPr>
        </a:p>
      </dgm:t>
    </dgm:pt>
    <dgm:pt modelId="{BAD2C41F-F8FF-43FA-94A3-CFB1A0F7C918}">
      <dgm:prSet phldrT="[Metin]"/>
      <dgm:spPr/>
      <dgm:t>
        <a:bodyPr/>
        <a:lstStyle/>
        <a:p>
          <a:r>
            <a:rPr lang="tr-TR" dirty="0" smtClean="0">
              <a:latin typeface="Trebuchet MS" panose="020B0603020202020204" pitchFamily="34" charset="0"/>
            </a:rPr>
            <a:t>Etik, Güvenlik ve Toplum</a:t>
          </a:r>
          <a:endParaRPr lang="tr-TR" dirty="0">
            <a:latin typeface="Trebuchet MS" panose="020B0603020202020204" pitchFamily="34" charset="0"/>
          </a:endParaRPr>
        </a:p>
      </dgm:t>
    </dgm:pt>
    <dgm:pt modelId="{A4C1D047-F651-4E1C-9FDC-1B891774D2FD}" type="parTrans" cxnId="{4D5DB45D-FB42-48B2-8106-FEA494C81995}">
      <dgm:prSet/>
      <dgm:spPr/>
      <dgm:t>
        <a:bodyPr/>
        <a:lstStyle/>
        <a:p>
          <a:endParaRPr lang="tr-TR">
            <a:latin typeface="Trebuchet MS" panose="020B0603020202020204" pitchFamily="34" charset="0"/>
          </a:endParaRPr>
        </a:p>
      </dgm:t>
    </dgm:pt>
    <dgm:pt modelId="{BD16AB37-858D-436A-BC7F-0430C8F46A55}" type="sibTrans" cxnId="{4D5DB45D-FB42-48B2-8106-FEA494C81995}">
      <dgm:prSet/>
      <dgm:spPr/>
      <dgm:t>
        <a:bodyPr/>
        <a:lstStyle/>
        <a:p>
          <a:endParaRPr lang="tr-TR">
            <a:latin typeface="Trebuchet MS" panose="020B0603020202020204" pitchFamily="34" charset="0"/>
          </a:endParaRPr>
        </a:p>
      </dgm:t>
    </dgm:pt>
    <dgm:pt modelId="{AC4B7114-D76D-43C6-8F8E-6761A3F43A98}">
      <dgm:prSet phldrT="[Metin]"/>
      <dgm:spPr/>
      <dgm:t>
        <a:bodyPr/>
        <a:lstStyle/>
        <a:p>
          <a:r>
            <a:rPr lang="tr-TR" dirty="0" smtClean="0">
              <a:latin typeface="Trebuchet MS" panose="020B0603020202020204" pitchFamily="34" charset="0"/>
            </a:rPr>
            <a:t>Bilgi Teknolojileri</a:t>
          </a:r>
          <a:endParaRPr lang="tr-TR" dirty="0">
            <a:latin typeface="Trebuchet MS" panose="020B0603020202020204" pitchFamily="34" charset="0"/>
          </a:endParaRPr>
        </a:p>
      </dgm:t>
    </dgm:pt>
    <dgm:pt modelId="{DCC98E3C-7A16-43F4-BDB2-555130590907}" type="parTrans" cxnId="{E26424D4-F824-4F84-A200-A29A7D2EC681}">
      <dgm:prSet/>
      <dgm:spPr/>
      <dgm:t>
        <a:bodyPr/>
        <a:lstStyle/>
        <a:p>
          <a:endParaRPr lang="tr-TR">
            <a:latin typeface="Trebuchet MS" panose="020B0603020202020204" pitchFamily="34" charset="0"/>
          </a:endParaRPr>
        </a:p>
      </dgm:t>
    </dgm:pt>
    <dgm:pt modelId="{97C19A4B-9E9D-4133-B567-A3D229036132}" type="sibTrans" cxnId="{E26424D4-F824-4F84-A200-A29A7D2EC681}">
      <dgm:prSet/>
      <dgm:spPr/>
      <dgm:t>
        <a:bodyPr/>
        <a:lstStyle/>
        <a:p>
          <a:endParaRPr lang="tr-TR">
            <a:latin typeface="Trebuchet MS" panose="020B0603020202020204" pitchFamily="34" charset="0"/>
          </a:endParaRPr>
        </a:p>
      </dgm:t>
    </dgm:pt>
    <dgm:pt modelId="{18354B36-A789-4DAC-83E9-23A2EC758C23}">
      <dgm:prSet phldrT="[Metin]"/>
      <dgm:spPr/>
      <dgm:t>
        <a:bodyPr/>
        <a:lstStyle/>
        <a:p>
          <a:r>
            <a:rPr lang="tr-TR" dirty="0" smtClean="0">
              <a:latin typeface="Trebuchet MS" panose="020B0603020202020204" pitchFamily="34" charset="0"/>
            </a:rPr>
            <a:t>Bahar</a:t>
          </a:r>
          <a:endParaRPr lang="tr-TR" dirty="0">
            <a:latin typeface="Trebuchet MS" panose="020B0603020202020204" pitchFamily="34" charset="0"/>
          </a:endParaRPr>
        </a:p>
      </dgm:t>
    </dgm:pt>
    <dgm:pt modelId="{F3A64106-3FD1-4F06-8AFD-8D2071D2D39B}" type="parTrans" cxnId="{9F149E31-A0F7-44FB-88DB-6C0D617E657B}">
      <dgm:prSet/>
      <dgm:spPr/>
      <dgm:t>
        <a:bodyPr/>
        <a:lstStyle/>
        <a:p>
          <a:endParaRPr lang="tr-TR">
            <a:latin typeface="Trebuchet MS" panose="020B0603020202020204" pitchFamily="34" charset="0"/>
          </a:endParaRPr>
        </a:p>
      </dgm:t>
    </dgm:pt>
    <dgm:pt modelId="{CC0951E4-0B4E-4DB0-A978-F7DFB9CA2816}" type="sibTrans" cxnId="{9F149E31-A0F7-44FB-88DB-6C0D617E657B}">
      <dgm:prSet/>
      <dgm:spPr/>
      <dgm:t>
        <a:bodyPr/>
        <a:lstStyle/>
        <a:p>
          <a:endParaRPr lang="tr-TR">
            <a:latin typeface="Trebuchet MS" panose="020B0603020202020204" pitchFamily="34" charset="0"/>
          </a:endParaRPr>
        </a:p>
      </dgm:t>
    </dgm:pt>
    <dgm:pt modelId="{8B5991B6-BFEE-4DE2-88FC-74199CC931F8}">
      <dgm:prSet phldrT="[Metin]"/>
      <dgm:spPr/>
      <dgm:t>
        <a:bodyPr/>
        <a:lstStyle/>
        <a:p>
          <a:r>
            <a:rPr lang="tr-TR" dirty="0" smtClean="0">
              <a:latin typeface="Trebuchet MS" panose="020B0603020202020204" pitchFamily="34" charset="0"/>
            </a:rPr>
            <a:t>Problem Çözme ve Programlama</a:t>
          </a:r>
          <a:endParaRPr lang="tr-TR" dirty="0">
            <a:latin typeface="Trebuchet MS" panose="020B0603020202020204" pitchFamily="34" charset="0"/>
          </a:endParaRPr>
        </a:p>
      </dgm:t>
    </dgm:pt>
    <dgm:pt modelId="{DED3ACAE-4ACF-47EC-82C9-BA1A7A1DB66B}" type="parTrans" cxnId="{842A825D-4484-4FE0-AAE4-2183148BAC84}">
      <dgm:prSet/>
      <dgm:spPr/>
      <dgm:t>
        <a:bodyPr/>
        <a:lstStyle/>
        <a:p>
          <a:endParaRPr lang="tr-TR">
            <a:latin typeface="Trebuchet MS" panose="020B0603020202020204" pitchFamily="34" charset="0"/>
          </a:endParaRPr>
        </a:p>
      </dgm:t>
    </dgm:pt>
    <dgm:pt modelId="{96E5A8EB-C305-40D9-9EA7-A215B0FDAFEF}" type="sibTrans" cxnId="{842A825D-4484-4FE0-AAE4-2183148BAC84}">
      <dgm:prSet/>
      <dgm:spPr/>
      <dgm:t>
        <a:bodyPr/>
        <a:lstStyle/>
        <a:p>
          <a:endParaRPr lang="tr-TR">
            <a:latin typeface="Trebuchet MS" panose="020B0603020202020204" pitchFamily="34" charset="0"/>
          </a:endParaRPr>
        </a:p>
      </dgm:t>
    </dgm:pt>
    <dgm:pt modelId="{E6DAC97F-4A6B-4EA7-9FF3-44532C17814D}">
      <dgm:prSet/>
      <dgm:spPr/>
      <dgm:t>
        <a:bodyPr/>
        <a:lstStyle/>
        <a:p>
          <a:r>
            <a:rPr lang="tr-TR" dirty="0" smtClean="0">
              <a:latin typeface="Trebuchet MS" panose="020B0603020202020204" pitchFamily="34" charset="0"/>
            </a:rPr>
            <a:t>Bilgisayar Sistemleri</a:t>
          </a:r>
          <a:endParaRPr lang="tr-TR" dirty="0">
            <a:latin typeface="Trebuchet MS" panose="020B0603020202020204" pitchFamily="34" charset="0"/>
          </a:endParaRPr>
        </a:p>
      </dgm:t>
    </dgm:pt>
    <dgm:pt modelId="{6D531F05-FC5A-4A8D-A15B-0DF027F2BD4B}" type="parTrans" cxnId="{921332F0-3C9A-488C-B229-41379BB02C11}">
      <dgm:prSet/>
      <dgm:spPr/>
      <dgm:t>
        <a:bodyPr/>
        <a:lstStyle/>
        <a:p>
          <a:endParaRPr lang="tr-TR">
            <a:latin typeface="Trebuchet MS" panose="020B0603020202020204" pitchFamily="34" charset="0"/>
          </a:endParaRPr>
        </a:p>
      </dgm:t>
    </dgm:pt>
    <dgm:pt modelId="{D3224323-1AB6-4A5C-BA03-E979A9BEF845}" type="sibTrans" cxnId="{921332F0-3C9A-488C-B229-41379BB02C11}">
      <dgm:prSet/>
      <dgm:spPr/>
      <dgm:t>
        <a:bodyPr/>
        <a:lstStyle/>
        <a:p>
          <a:endParaRPr lang="tr-TR">
            <a:latin typeface="Trebuchet MS" panose="020B0603020202020204" pitchFamily="34" charset="0"/>
          </a:endParaRPr>
        </a:p>
      </dgm:t>
    </dgm:pt>
    <dgm:pt modelId="{E446513B-8158-4289-83D5-C1E2D795CF17}">
      <dgm:prSet/>
      <dgm:spPr/>
      <dgm:t>
        <a:bodyPr/>
        <a:lstStyle/>
        <a:p>
          <a:r>
            <a:rPr lang="tr-TR" dirty="0" smtClean="0">
              <a:latin typeface="Trebuchet MS" panose="020B0603020202020204" pitchFamily="34" charset="0"/>
            </a:rPr>
            <a:t>İletişim, Araştırma ve İşbirliği</a:t>
          </a:r>
          <a:endParaRPr lang="tr-TR" dirty="0">
            <a:latin typeface="Trebuchet MS" panose="020B0603020202020204" pitchFamily="34" charset="0"/>
          </a:endParaRPr>
        </a:p>
      </dgm:t>
    </dgm:pt>
    <dgm:pt modelId="{2CDC1A1F-0D92-45A2-A559-3B64AAB0D06A}" type="parTrans" cxnId="{8F84CA6E-57F3-4634-856E-B8D750ABBB74}">
      <dgm:prSet/>
      <dgm:spPr/>
      <dgm:t>
        <a:bodyPr/>
        <a:lstStyle/>
        <a:p>
          <a:endParaRPr lang="tr-TR">
            <a:latin typeface="Trebuchet MS" panose="020B0603020202020204" pitchFamily="34" charset="0"/>
          </a:endParaRPr>
        </a:p>
      </dgm:t>
    </dgm:pt>
    <dgm:pt modelId="{32FB134A-F70A-4A11-9A8A-4596E72A312B}" type="sibTrans" cxnId="{8F84CA6E-57F3-4634-856E-B8D750ABBB74}">
      <dgm:prSet/>
      <dgm:spPr/>
      <dgm:t>
        <a:bodyPr/>
        <a:lstStyle/>
        <a:p>
          <a:endParaRPr lang="tr-TR">
            <a:latin typeface="Trebuchet MS" panose="020B0603020202020204" pitchFamily="34" charset="0"/>
          </a:endParaRPr>
        </a:p>
      </dgm:t>
    </dgm:pt>
    <dgm:pt modelId="{50DBEF0A-D9E2-433F-B471-5C1D08AB1E11}" type="pres">
      <dgm:prSet presAssocID="{E1E4F6C9-DA07-46B4-829A-B5B037667D2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2679584C-33BB-4562-823B-CC855E4A7664}" type="pres">
      <dgm:prSet presAssocID="{19CD342D-4DA6-44F2-A7EF-46CF3356B375}" presName="root" presStyleCnt="0"/>
      <dgm:spPr/>
      <dgm:t>
        <a:bodyPr/>
        <a:lstStyle/>
        <a:p>
          <a:endParaRPr lang="tr-TR"/>
        </a:p>
      </dgm:t>
    </dgm:pt>
    <dgm:pt modelId="{6B8F1420-BD19-45E0-BE81-0B23F706AA83}" type="pres">
      <dgm:prSet presAssocID="{19CD342D-4DA6-44F2-A7EF-46CF3356B375}" presName="rootComposite" presStyleCnt="0"/>
      <dgm:spPr/>
      <dgm:t>
        <a:bodyPr/>
        <a:lstStyle/>
        <a:p>
          <a:endParaRPr lang="tr-TR"/>
        </a:p>
      </dgm:t>
    </dgm:pt>
    <dgm:pt modelId="{3235B3B4-10AE-4333-9D9C-47385024751D}" type="pres">
      <dgm:prSet presAssocID="{19CD342D-4DA6-44F2-A7EF-46CF3356B375}" presName="rootText" presStyleLbl="node1" presStyleIdx="0" presStyleCnt="2"/>
      <dgm:spPr/>
      <dgm:t>
        <a:bodyPr/>
        <a:lstStyle/>
        <a:p>
          <a:endParaRPr lang="tr-TR"/>
        </a:p>
      </dgm:t>
    </dgm:pt>
    <dgm:pt modelId="{342F777D-251D-4A55-882F-9F918C29D87F}" type="pres">
      <dgm:prSet presAssocID="{19CD342D-4DA6-44F2-A7EF-46CF3356B375}" presName="rootConnector" presStyleLbl="node1" presStyleIdx="0" presStyleCnt="2"/>
      <dgm:spPr/>
      <dgm:t>
        <a:bodyPr/>
        <a:lstStyle/>
        <a:p>
          <a:endParaRPr lang="tr-TR"/>
        </a:p>
      </dgm:t>
    </dgm:pt>
    <dgm:pt modelId="{8D080F77-6137-4BAF-82F2-0A34D4D855CA}" type="pres">
      <dgm:prSet presAssocID="{19CD342D-4DA6-44F2-A7EF-46CF3356B375}" presName="childShape" presStyleCnt="0"/>
      <dgm:spPr/>
      <dgm:t>
        <a:bodyPr/>
        <a:lstStyle/>
        <a:p>
          <a:endParaRPr lang="tr-TR"/>
        </a:p>
      </dgm:t>
    </dgm:pt>
    <dgm:pt modelId="{8E21BB6A-6083-4DB7-BACC-AE6A5C81AA43}" type="pres">
      <dgm:prSet presAssocID="{A4C1D047-F651-4E1C-9FDC-1B891774D2FD}" presName="Name13" presStyleLbl="parChTrans1D2" presStyleIdx="0" presStyleCnt="5"/>
      <dgm:spPr/>
      <dgm:t>
        <a:bodyPr/>
        <a:lstStyle/>
        <a:p>
          <a:endParaRPr lang="tr-TR"/>
        </a:p>
      </dgm:t>
    </dgm:pt>
    <dgm:pt modelId="{D2959459-B1D2-472E-B845-5D15DE3059A1}" type="pres">
      <dgm:prSet presAssocID="{BAD2C41F-F8FF-43FA-94A3-CFB1A0F7C918}" presName="childText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0336289-B596-4ACC-A244-9159FE09670B}" type="pres">
      <dgm:prSet presAssocID="{DCC98E3C-7A16-43F4-BDB2-555130590907}" presName="Name13" presStyleLbl="parChTrans1D2" presStyleIdx="1" presStyleCnt="5"/>
      <dgm:spPr/>
      <dgm:t>
        <a:bodyPr/>
        <a:lstStyle/>
        <a:p>
          <a:endParaRPr lang="tr-TR"/>
        </a:p>
      </dgm:t>
    </dgm:pt>
    <dgm:pt modelId="{A8CFF3C7-80AF-4F10-8FF4-A11D8B27F0F1}" type="pres">
      <dgm:prSet presAssocID="{AC4B7114-D76D-43C6-8F8E-6761A3F43A98}" presName="childText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0ACC5F3-E433-40DB-9890-1634D7C31C65}" type="pres">
      <dgm:prSet presAssocID="{6D531F05-FC5A-4A8D-A15B-0DF027F2BD4B}" presName="Name13" presStyleLbl="parChTrans1D2" presStyleIdx="2" presStyleCnt="5"/>
      <dgm:spPr/>
      <dgm:t>
        <a:bodyPr/>
        <a:lstStyle/>
        <a:p>
          <a:endParaRPr lang="tr-TR"/>
        </a:p>
      </dgm:t>
    </dgm:pt>
    <dgm:pt modelId="{5B01DAF9-7649-4923-9B48-637B1DCFA512}" type="pres">
      <dgm:prSet presAssocID="{E6DAC97F-4A6B-4EA7-9FF3-44532C17814D}" presName="childText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258F9FF-D136-4BE3-8857-EDD5E7656824}" type="pres">
      <dgm:prSet presAssocID="{2CDC1A1F-0D92-45A2-A559-3B64AAB0D06A}" presName="Name13" presStyleLbl="parChTrans1D2" presStyleIdx="3" presStyleCnt="5"/>
      <dgm:spPr/>
      <dgm:t>
        <a:bodyPr/>
        <a:lstStyle/>
        <a:p>
          <a:endParaRPr lang="tr-TR"/>
        </a:p>
      </dgm:t>
    </dgm:pt>
    <dgm:pt modelId="{BA2FD401-B772-404C-981E-210F2CF03697}" type="pres">
      <dgm:prSet presAssocID="{E446513B-8158-4289-83D5-C1E2D795CF17}" presName="childText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383269D-BD67-471B-874E-B5D265D0E78E}" type="pres">
      <dgm:prSet presAssocID="{18354B36-A789-4DAC-83E9-23A2EC758C23}" presName="root" presStyleCnt="0"/>
      <dgm:spPr/>
      <dgm:t>
        <a:bodyPr/>
        <a:lstStyle/>
        <a:p>
          <a:endParaRPr lang="tr-TR"/>
        </a:p>
      </dgm:t>
    </dgm:pt>
    <dgm:pt modelId="{F26289B1-7D91-4215-87AD-104AD37FEEEA}" type="pres">
      <dgm:prSet presAssocID="{18354B36-A789-4DAC-83E9-23A2EC758C23}" presName="rootComposite" presStyleCnt="0"/>
      <dgm:spPr/>
      <dgm:t>
        <a:bodyPr/>
        <a:lstStyle/>
        <a:p>
          <a:endParaRPr lang="tr-TR"/>
        </a:p>
      </dgm:t>
    </dgm:pt>
    <dgm:pt modelId="{3FE8CCB1-27E8-480F-BBAD-3EF68C230527}" type="pres">
      <dgm:prSet presAssocID="{18354B36-A789-4DAC-83E9-23A2EC758C23}" presName="rootText" presStyleLbl="node1" presStyleIdx="1" presStyleCnt="2"/>
      <dgm:spPr/>
      <dgm:t>
        <a:bodyPr/>
        <a:lstStyle/>
        <a:p>
          <a:endParaRPr lang="tr-TR"/>
        </a:p>
      </dgm:t>
    </dgm:pt>
    <dgm:pt modelId="{E316E6BC-7256-4BCD-8487-6CAAA57D4374}" type="pres">
      <dgm:prSet presAssocID="{18354B36-A789-4DAC-83E9-23A2EC758C23}" presName="rootConnector" presStyleLbl="node1" presStyleIdx="1" presStyleCnt="2"/>
      <dgm:spPr/>
      <dgm:t>
        <a:bodyPr/>
        <a:lstStyle/>
        <a:p>
          <a:endParaRPr lang="tr-TR"/>
        </a:p>
      </dgm:t>
    </dgm:pt>
    <dgm:pt modelId="{7F35DFF2-5F3E-4E99-8E31-64CD492EF765}" type="pres">
      <dgm:prSet presAssocID="{18354B36-A789-4DAC-83E9-23A2EC758C23}" presName="childShape" presStyleCnt="0"/>
      <dgm:spPr/>
      <dgm:t>
        <a:bodyPr/>
        <a:lstStyle/>
        <a:p>
          <a:endParaRPr lang="tr-TR"/>
        </a:p>
      </dgm:t>
    </dgm:pt>
    <dgm:pt modelId="{456EDA70-01AD-4A7C-A2DC-4EE473256E6A}" type="pres">
      <dgm:prSet presAssocID="{DED3ACAE-4ACF-47EC-82C9-BA1A7A1DB66B}" presName="Name13" presStyleLbl="parChTrans1D2" presStyleIdx="4" presStyleCnt="5"/>
      <dgm:spPr/>
      <dgm:t>
        <a:bodyPr/>
        <a:lstStyle/>
        <a:p>
          <a:endParaRPr lang="tr-TR"/>
        </a:p>
      </dgm:t>
    </dgm:pt>
    <dgm:pt modelId="{66B89AF2-F95C-4A7D-B8E4-06F4AD8BD879}" type="pres">
      <dgm:prSet presAssocID="{8B5991B6-BFEE-4DE2-88FC-74199CC931F8}" presName="childText" presStyleLbl="bgAcc1" presStyleIdx="4" presStyleCnt="5" custScaleY="47848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F149E31-A0F7-44FB-88DB-6C0D617E657B}" srcId="{E1E4F6C9-DA07-46B4-829A-B5B037667D2C}" destId="{18354B36-A789-4DAC-83E9-23A2EC758C23}" srcOrd="1" destOrd="0" parTransId="{F3A64106-3FD1-4F06-8AFD-8D2071D2D39B}" sibTransId="{CC0951E4-0B4E-4DB0-A978-F7DFB9CA2816}"/>
    <dgm:cxn modelId="{5BD1C31C-B882-4ABF-86F6-74F43C5AAFD5}" type="presOf" srcId="{19CD342D-4DA6-44F2-A7EF-46CF3356B375}" destId="{342F777D-251D-4A55-882F-9F918C29D87F}" srcOrd="1" destOrd="0" presId="urn:microsoft.com/office/officeart/2005/8/layout/hierarchy3"/>
    <dgm:cxn modelId="{4D5DB45D-FB42-48B2-8106-FEA494C81995}" srcId="{19CD342D-4DA6-44F2-A7EF-46CF3356B375}" destId="{BAD2C41F-F8FF-43FA-94A3-CFB1A0F7C918}" srcOrd="0" destOrd="0" parTransId="{A4C1D047-F651-4E1C-9FDC-1B891774D2FD}" sibTransId="{BD16AB37-858D-436A-BC7F-0430C8F46A55}"/>
    <dgm:cxn modelId="{BBD28CA7-2785-4D02-A70F-FAB45B84DBFD}" type="presOf" srcId="{19CD342D-4DA6-44F2-A7EF-46CF3356B375}" destId="{3235B3B4-10AE-4333-9D9C-47385024751D}" srcOrd="0" destOrd="0" presId="urn:microsoft.com/office/officeart/2005/8/layout/hierarchy3"/>
    <dgm:cxn modelId="{7039A439-CD95-45B7-B095-C93C55B26096}" type="presOf" srcId="{18354B36-A789-4DAC-83E9-23A2EC758C23}" destId="{E316E6BC-7256-4BCD-8487-6CAAA57D4374}" srcOrd="1" destOrd="0" presId="urn:microsoft.com/office/officeart/2005/8/layout/hierarchy3"/>
    <dgm:cxn modelId="{F1C6A562-C919-4329-96C6-77C5E80F11A1}" type="presOf" srcId="{8B5991B6-BFEE-4DE2-88FC-74199CC931F8}" destId="{66B89AF2-F95C-4A7D-B8E4-06F4AD8BD879}" srcOrd="0" destOrd="0" presId="urn:microsoft.com/office/officeart/2005/8/layout/hierarchy3"/>
    <dgm:cxn modelId="{DA5C091E-D494-4A82-B13A-9722B6E50399}" type="presOf" srcId="{2CDC1A1F-0D92-45A2-A559-3B64AAB0D06A}" destId="{9258F9FF-D136-4BE3-8857-EDD5E7656824}" srcOrd="0" destOrd="0" presId="urn:microsoft.com/office/officeart/2005/8/layout/hierarchy3"/>
    <dgm:cxn modelId="{65B8093B-BD1F-402E-8FEC-048AF371DFA0}" srcId="{E1E4F6C9-DA07-46B4-829A-B5B037667D2C}" destId="{19CD342D-4DA6-44F2-A7EF-46CF3356B375}" srcOrd="0" destOrd="0" parTransId="{14CCC1B7-0DA9-403B-931F-3C7A0689129C}" sibTransId="{EF146B1A-6EE1-4641-811F-2928429044FA}"/>
    <dgm:cxn modelId="{80E3D67E-C85D-4D14-8EC0-FC30771D977A}" type="presOf" srcId="{DCC98E3C-7A16-43F4-BDB2-555130590907}" destId="{70336289-B596-4ACC-A244-9159FE09670B}" srcOrd="0" destOrd="0" presId="urn:microsoft.com/office/officeart/2005/8/layout/hierarchy3"/>
    <dgm:cxn modelId="{D2CF0EF9-F96D-47F4-81CD-45787456A3DF}" type="presOf" srcId="{E1E4F6C9-DA07-46B4-829A-B5B037667D2C}" destId="{50DBEF0A-D9E2-433F-B471-5C1D08AB1E11}" srcOrd="0" destOrd="0" presId="urn:microsoft.com/office/officeart/2005/8/layout/hierarchy3"/>
    <dgm:cxn modelId="{D9305489-796D-4F30-8AE8-FB10AA4BA8E5}" type="presOf" srcId="{BAD2C41F-F8FF-43FA-94A3-CFB1A0F7C918}" destId="{D2959459-B1D2-472E-B845-5D15DE3059A1}" srcOrd="0" destOrd="0" presId="urn:microsoft.com/office/officeart/2005/8/layout/hierarchy3"/>
    <dgm:cxn modelId="{FEA3714B-1245-4A7E-8D24-50E0095DE8A6}" type="presOf" srcId="{A4C1D047-F651-4E1C-9FDC-1B891774D2FD}" destId="{8E21BB6A-6083-4DB7-BACC-AE6A5C81AA43}" srcOrd="0" destOrd="0" presId="urn:microsoft.com/office/officeart/2005/8/layout/hierarchy3"/>
    <dgm:cxn modelId="{842A825D-4484-4FE0-AAE4-2183148BAC84}" srcId="{18354B36-A789-4DAC-83E9-23A2EC758C23}" destId="{8B5991B6-BFEE-4DE2-88FC-74199CC931F8}" srcOrd="0" destOrd="0" parTransId="{DED3ACAE-4ACF-47EC-82C9-BA1A7A1DB66B}" sibTransId="{96E5A8EB-C305-40D9-9EA7-A215B0FDAFEF}"/>
    <dgm:cxn modelId="{E26424D4-F824-4F84-A200-A29A7D2EC681}" srcId="{19CD342D-4DA6-44F2-A7EF-46CF3356B375}" destId="{AC4B7114-D76D-43C6-8F8E-6761A3F43A98}" srcOrd="1" destOrd="0" parTransId="{DCC98E3C-7A16-43F4-BDB2-555130590907}" sibTransId="{97C19A4B-9E9D-4133-B567-A3D229036132}"/>
    <dgm:cxn modelId="{263D05DE-6314-4647-A9D8-5FBBD03F18DA}" type="presOf" srcId="{E6DAC97F-4A6B-4EA7-9FF3-44532C17814D}" destId="{5B01DAF9-7649-4923-9B48-637B1DCFA512}" srcOrd="0" destOrd="0" presId="urn:microsoft.com/office/officeart/2005/8/layout/hierarchy3"/>
    <dgm:cxn modelId="{C931A98D-B13E-47B6-8648-D53B032F747A}" type="presOf" srcId="{E446513B-8158-4289-83D5-C1E2D795CF17}" destId="{BA2FD401-B772-404C-981E-210F2CF03697}" srcOrd="0" destOrd="0" presId="urn:microsoft.com/office/officeart/2005/8/layout/hierarchy3"/>
    <dgm:cxn modelId="{E12F09C2-6616-444E-95A4-AE1CF41CD3E2}" type="presOf" srcId="{6D531F05-FC5A-4A8D-A15B-0DF027F2BD4B}" destId="{80ACC5F3-E433-40DB-9890-1634D7C31C65}" srcOrd="0" destOrd="0" presId="urn:microsoft.com/office/officeart/2005/8/layout/hierarchy3"/>
    <dgm:cxn modelId="{3961978B-B07B-459B-9AC1-D120D8DC8F18}" type="presOf" srcId="{18354B36-A789-4DAC-83E9-23A2EC758C23}" destId="{3FE8CCB1-27E8-480F-BBAD-3EF68C230527}" srcOrd="0" destOrd="0" presId="urn:microsoft.com/office/officeart/2005/8/layout/hierarchy3"/>
    <dgm:cxn modelId="{F2CD74D7-F505-4A58-813E-C9C5871CAFD8}" type="presOf" srcId="{AC4B7114-D76D-43C6-8F8E-6761A3F43A98}" destId="{A8CFF3C7-80AF-4F10-8FF4-A11D8B27F0F1}" srcOrd="0" destOrd="0" presId="urn:microsoft.com/office/officeart/2005/8/layout/hierarchy3"/>
    <dgm:cxn modelId="{9609F70C-92CE-4500-91FB-21A0805331BA}" type="presOf" srcId="{DED3ACAE-4ACF-47EC-82C9-BA1A7A1DB66B}" destId="{456EDA70-01AD-4A7C-A2DC-4EE473256E6A}" srcOrd="0" destOrd="0" presId="urn:microsoft.com/office/officeart/2005/8/layout/hierarchy3"/>
    <dgm:cxn modelId="{8F84CA6E-57F3-4634-856E-B8D750ABBB74}" srcId="{19CD342D-4DA6-44F2-A7EF-46CF3356B375}" destId="{E446513B-8158-4289-83D5-C1E2D795CF17}" srcOrd="3" destOrd="0" parTransId="{2CDC1A1F-0D92-45A2-A559-3B64AAB0D06A}" sibTransId="{32FB134A-F70A-4A11-9A8A-4596E72A312B}"/>
    <dgm:cxn modelId="{921332F0-3C9A-488C-B229-41379BB02C11}" srcId="{19CD342D-4DA6-44F2-A7EF-46CF3356B375}" destId="{E6DAC97F-4A6B-4EA7-9FF3-44532C17814D}" srcOrd="2" destOrd="0" parTransId="{6D531F05-FC5A-4A8D-A15B-0DF027F2BD4B}" sibTransId="{D3224323-1AB6-4A5C-BA03-E979A9BEF845}"/>
    <dgm:cxn modelId="{B6D371EF-4980-4FEB-AF09-40772013B940}" type="presParOf" srcId="{50DBEF0A-D9E2-433F-B471-5C1D08AB1E11}" destId="{2679584C-33BB-4562-823B-CC855E4A7664}" srcOrd="0" destOrd="0" presId="urn:microsoft.com/office/officeart/2005/8/layout/hierarchy3"/>
    <dgm:cxn modelId="{6056C9CB-DBEA-4238-AD3B-9F4A74CBD121}" type="presParOf" srcId="{2679584C-33BB-4562-823B-CC855E4A7664}" destId="{6B8F1420-BD19-45E0-BE81-0B23F706AA83}" srcOrd="0" destOrd="0" presId="urn:microsoft.com/office/officeart/2005/8/layout/hierarchy3"/>
    <dgm:cxn modelId="{7D6064E5-F216-4C35-815A-8458A03154BF}" type="presParOf" srcId="{6B8F1420-BD19-45E0-BE81-0B23F706AA83}" destId="{3235B3B4-10AE-4333-9D9C-47385024751D}" srcOrd="0" destOrd="0" presId="urn:microsoft.com/office/officeart/2005/8/layout/hierarchy3"/>
    <dgm:cxn modelId="{D8EFB8BF-2FA8-4835-B298-1C9FAE3876BE}" type="presParOf" srcId="{6B8F1420-BD19-45E0-BE81-0B23F706AA83}" destId="{342F777D-251D-4A55-882F-9F918C29D87F}" srcOrd="1" destOrd="0" presId="urn:microsoft.com/office/officeart/2005/8/layout/hierarchy3"/>
    <dgm:cxn modelId="{A87F3927-3B1C-4C14-A40A-F6EDCC5CBE1C}" type="presParOf" srcId="{2679584C-33BB-4562-823B-CC855E4A7664}" destId="{8D080F77-6137-4BAF-82F2-0A34D4D855CA}" srcOrd="1" destOrd="0" presId="urn:microsoft.com/office/officeart/2005/8/layout/hierarchy3"/>
    <dgm:cxn modelId="{10E7897A-B250-408B-AB3E-10D622260A14}" type="presParOf" srcId="{8D080F77-6137-4BAF-82F2-0A34D4D855CA}" destId="{8E21BB6A-6083-4DB7-BACC-AE6A5C81AA43}" srcOrd="0" destOrd="0" presId="urn:microsoft.com/office/officeart/2005/8/layout/hierarchy3"/>
    <dgm:cxn modelId="{05B4EA45-F6E7-4D8F-BDC3-9BA450A3D6A3}" type="presParOf" srcId="{8D080F77-6137-4BAF-82F2-0A34D4D855CA}" destId="{D2959459-B1D2-472E-B845-5D15DE3059A1}" srcOrd="1" destOrd="0" presId="urn:microsoft.com/office/officeart/2005/8/layout/hierarchy3"/>
    <dgm:cxn modelId="{AAABFEBB-7851-4BE0-BE01-14306690BAE1}" type="presParOf" srcId="{8D080F77-6137-4BAF-82F2-0A34D4D855CA}" destId="{70336289-B596-4ACC-A244-9159FE09670B}" srcOrd="2" destOrd="0" presId="urn:microsoft.com/office/officeart/2005/8/layout/hierarchy3"/>
    <dgm:cxn modelId="{CF4B1434-ED90-47FD-96E1-56C86E6E7CB7}" type="presParOf" srcId="{8D080F77-6137-4BAF-82F2-0A34D4D855CA}" destId="{A8CFF3C7-80AF-4F10-8FF4-A11D8B27F0F1}" srcOrd="3" destOrd="0" presId="urn:microsoft.com/office/officeart/2005/8/layout/hierarchy3"/>
    <dgm:cxn modelId="{C2A97A4F-ED14-4C38-B47A-16EBECDBA91C}" type="presParOf" srcId="{8D080F77-6137-4BAF-82F2-0A34D4D855CA}" destId="{80ACC5F3-E433-40DB-9890-1634D7C31C65}" srcOrd="4" destOrd="0" presId="urn:microsoft.com/office/officeart/2005/8/layout/hierarchy3"/>
    <dgm:cxn modelId="{611732F2-C1A4-40AE-B6F0-6A5E87DF1392}" type="presParOf" srcId="{8D080F77-6137-4BAF-82F2-0A34D4D855CA}" destId="{5B01DAF9-7649-4923-9B48-637B1DCFA512}" srcOrd="5" destOrd="0" presId="urn:microsoft.com/office/officeart/2005/8/layout/hierarchy3"/>
    <dgm:cxn modelId="{CE46B3BF-73C6-4FFC-9018-83E5FF08E652}" type="presParOf" srcId="{8D080F77-6137-4BAF-82F2-0A34D4D855CA}" destId="{9258F9FF-D136-4BE3-8857-EDD5E7656824}" srcOrd="6" destOrd="0" presId="urn:microsoft.com/office/officeart/2005/8/layout/hierarchy3"/>
    <dgm:cxn modelId="{001875E2-3256-4CBE-A887-04367FA5D296}" type="presParOf" srcId="{8D080F77-6137-4BAF-82F2-0A34D4D855CA}" destId="{BA2FD401-B772-404C-981E-210F2CF03697}" srcOrd="7" destOrd="0" presId="urn:microsoft.com/office/officeart/2005/8/layout/hierarchy3"/>
    <dgm:cxn modelId="{D2437678-DF9E-4222-B136-90576E5F989D}" type="presParOf" srcId="{50DBEF0A-D9E2-433F-B471-5C1D08AB1E11}" destId="{9383269D-BD67-471B-874E-B5D265D0E78E}" srcOrd="1" destOrd="0" presId="urn:microsoft.com/office/officeart/2005/8/layout/hierarchy3"/>
    <dgm:cxn modelId="{C5EAFEAE-D7A3-4808-8007-7925657B1711}" type="presParOf" srcId="{9383269D-BD67-471B-874E-B5D265D0E78E}" destId="{F26289B1-7D91-4215-87AD-104AD37FEEEA}" srcOrd="0" destOrd="0" presId="urn:microsoft.com/office/officeart/2005/8/layout/hierarchy3"/>
    <dgm:cxn modelId="{BF7FE28F-AF98-41D6-A37D-50A5DD09C2C7}" type="presParOf" srcId="{F26289B1-7D91-4215-87AD-104AD37FEEEA}" destId="{3FE8CCB1-27E8-480F-BBAD-3EF68C230527}" srcOrd="0" destOrd="0" presId="urn:microsoft.com/office/officeart/2005/8/layout/hierarchy3"/>
    <dgm:cxn modelId="{6E575BC6-7AFC-4954-8111-BCD896CE1A0F}" type="presParOf" srcId="{F26289B1-7D91-4215-87AD-104AD37FEEEA}" destId="{E316E6BC-7256-4BCD-8487-6CAAA57D4374}" srcOrd="1" destOrd="0" presId="urn:microsoft.com/office/officeart/2005/8/layout/hierarchy3"/>
    <dgm:cxn modelId="{04C7ACDD-01E0-4EC5-A0DC-0138C70E97E6}" type="presParOf" srcId="{9383269D-BD67-471B-874E-B5D265D0E78E}" destId="{7F35DFF2-5F3E-4E99-8E31-64CD492EF765}" srcOrd="1" destOrd="0" presId="urn:microsoft.com/office/officeart/2005/8/layout/hierarchy3"/>
    <dgm:cxn modelId="{00DEEC65-B78C-42A2-B400-D0DA84D88AFE}" type="presParOf" srcId="{7F35DFF2-5F3E-4E99-8E31-64CD492EF765}" destId="{456EDA70-01AD-4A7C-A2DC-4EE473256E6A}" srcOrd="0" destOrd="0" presId="urn:microsoft.com/office/officeart/2005/8/layout/hierarchy3"/>
    <dgm:cxn modelId="{1E591450-F3F8-4020-87F1-EE7FA085ABC1}" type="presParOf" srcId="{7F35DFF2-5F3E-4E99-8E31-64CD492EF765}" destId="{66B89AF2-F95C-4A7D-B8E4-06F4AD8BD879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66B2B-FEC1-4350-A6B4-0CD3740AD41C}">
      <dsp:nvSpPr>
        <dsp:cNvPr id="0" name=""/>
        <dsp:cNvSpPr/>
      </dsp:nvSpPr>
      <dsp:spPr>
        <a:xfrm>
          <a:off x="3124190" y="1167"/>
          <a:ext cx="2104546" cy="1052273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Bilgi </a:t>
          </a:r>
          <a:r>
            <a:rPr lang="tr-TR" sz="2400" kern="1200" dirty="0" err="1" smtClean="0"/>
            <a:t>İşlemsel</a:t>
          </a:r>
          <a:r>
            <a:rPr lang="tr-TR" sz="2400" kern="1200" dirty="0" smtClean="0"/>
            <a:t> Düşünme</a:t>
          </a:r>
          <a:endParaRPr lang="tr-TR" sz="2400" kern="1200" dirty="0"/>
        </a:p>
      </dsp:txBody>
      <dsp:txXfrm>
        <a:off x="3155010" y="31987"/>
        <a:ext cx="2042906" cy="990633"/>
      </dsp:txXfrm>
    </dsp:sp>
    <dsp:sp modelId="{0FDCF0F9-4A8C-49C5-9869-3D6681CC95BF}">
      <dsp:nvSpPr>
        <dsp:cNvPr id="0" name=""/>
        <dsp:cNvSpPr/>
      </dsp:nvSpPr>
      <dsp:spPr>
        <a:xfrm rot="3600000">
          <a:off x="4497040" y="1847852"/>
          <a:ext cx="1096320" cy="36829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700" kern="1200"/>
        </a:p>
      </dsp:txBody>
      <dsp:txXfrm>
        <a:off x="4607529" y="1921511"/>
        <a:ext cx="875343" cy="220977"/>
      </dsp:txXfrm>
    </dsp:sp>
    <dsp:sp modelId="{EF599868-2570-4ADA-A6E5-E196E25E0C93}">
      <dsp:nvSpPr>
        <dsp:cNvPr id="0" name=""/>
        <dsp:cNvSpPr/>
      </dsp:nvSpPr>
      <dsp:spPr>
        <a:xfrm>
          <a:off x="4861664" y="3010559"/>
          <a:ext cx="2104546" cy="1052273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-179153"/>
            <a:satOff val="2956"/>
            <a:lumOff val="12428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Bilgisayar Bilimi</a:t>
          </a:r>
          <a:endParaRPr lang="tr-TR" sz="2400" kern="1200" dirty="0"/>
        </a:p>
      </dsp:txBody>
      <dsp:txXfrm>
        <a:off x="4892484" y="3041379"/>
        <a:ext cx="2042906" cy="990633"/>
      </dsp:txXfrm>
    </dsp:sp>
    <dsp:sp modelId="{E719F749-F0C5-4E71-9907-2CF5949396FB}">
      <dsp:nvSpPr>
        <dsp:cNvPr id="0" name=""/>
        <dsp:cNvSpPr/>
      </dsp:nvSpPr>
      <dsp:spPr>
        <a:xfrm rot="10800000">
          <a:off x="3628303" y="3352548"/>
          <a:ext cx="1096320" cy="36829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179141"/>
            <a:satOff val="-283"/>
            <a:lumOff val="1099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700" kern="1200"/>
        </a:p>
      </dsp:txBody>
      <dsp:txXfrm rot="10800000">
        <a:off x="3738791" y="3426207"/>
        <a:ext cx="875343" cy="220977"/>
      </dsp:txXfrm>
    </dsp:sp>
    <dsp:sp modelId="{5E232A45-C2D0-488F-A8B6-9F7AD6B72517}">
      <dsp:nvSpPr>
        <dsp:cNvPr id="0" name=""/>
        <dsp:cNvSpPr/>
      </dsp:nvSpPr>
      <dsp:spPr>
        <a:xfrm>
          <a:off x="1386717" y="3010559"/>
          <a:ext cx="2104546" cy="1052273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-358307"/>
            <a:satOff val="5912"/>
            <a:lumOff val="24856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Bilgi ve İletişim teknolojileri</a:t>
          </a:r>
          <a:endParaRPr lang="tr-TR" sz="2400" kern="1200" dirty="0"/>
        </a:p>
      </dsp:txBody>
      <dsp:txXfrm>
        <a:off x="1417537" y="3041379"/>
        <a:ext cx="2042906" cy="990633"/>
      </dsp:txXfrm>
    </dsp:sp>
    <dsp:sp modelId="{FE6B963A-144A-40B7-81D2-70899FCA1085}">
      <dsp:nvSpPr>
        <dsp:cNvPr id="0" name=""/>
        <dsp:cNvSpPr/>
      </dsp:nvSpPr>
      <dsp:spPr>
        <a:xfrm rot="18000000">
          <a:off x="2759567" y="1847852"/>
          <a:ext cx="1096320" cy="36829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358282"/>
            <a:satOff val="-566"/>
            <a:lumOff val="2198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700" kern="1200"/>
        </a:p>
      </dsp:txBody>
      <dsp:txXfrm>
        <a:off x="2870056" y="1921511"/>
        <a:ext cx="875343" cy="2209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90F221-BD8B-43F0-8E18-B705DB1948BE}">
      <dsp:nvSpPr>
        <dsp:cNvPr id="0" name=""/>
        <dsp:cNvSpPr/>
      </dsp:nvSpPr>
      <dsp:spPr>
        <a:xfrm rot="16200000">
          <a:off x="878154" y="-878154"/>
          <a:ext cx="2276140" cy="4032448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>
              <a:solidFill>
                <a:schemeClr val="bg1"/>
              </a:solidFill>
              <a:latin typeface="Trebuchet MS" pitchFamily="34" charset="0"/>
            </a:rPr>
            <a:t>KODLAMA</a:t>
          </a:r>
          <a:r>
            <a:rPr lang="tr-TR" sz="2000" b="1" kern="1200" dirty="0" smtClean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 </a:t>
          </a:r>
          <a:br>
            <a:rPr lang="tr-TR" sz="2000" b="1" kern="1200" dirty="0" smtClean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</a:br>
          <a:r>
            <a:rPr lang="tr-TR" sz="2000" kern="1200" dirty="0" smtClean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Programlamanın başlangıç adımları ya da </a:t>
          </a:r>
          <a:r>
            <a:rPr lang="tr-TR" sz="2000" kern="1200" dirty="0" err="1" smtClean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Scratch</a:t>
          </a:r>
          <a:r>
            <a:rPr lang="tr-TR" sz="2000" kern="1200" dirty="0" smtClean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, </a:t>
          </a:r>
          <a:r>
            <a:rPr lang="tr-TR" sz="2000" kern="1200" dirty="0" err="1" smtClean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Blockly</a:t>
          </a:r>
          <a:r>
            <a:rPr lang="tr-TR" sz="2000" kern="1200" dirty="0" smtClean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 vb. araçlar yardımı ile programlama</a:t>
          </a:r>
          <a:endParaRPr lang="tr-TR" sz="2000" kern="1200" dirty="0">
            <a:solidFill>
              <a:schemeClr val="accent1">
                <a:lumMod val="50000"/>
              </a:schemeClr>
            </a:solidFill>
            <a:latin typeface="Trebuchet MS" pitchFamily="34" charset="0"/>
          </a:endParaRPr>
        </a:p>
      </dsp:txBody>
      <dsp:txXfrm rot="5400000">
        <a:off x="0" y="0"/>
        <a:ext cx="4032448" cy="1707105"/>
      </dsp:txXfrm>
    </dsp:sp>
    <dsp:sp modelId="{F45DDFD6-E043-4F2A-9E2D-392265D968FB}">
      <dsp:nvSpPr>
        <dsp:cNvPr id="0" name=""/>
        <dsp:cNvSpPr/>
      </dsp:nvSpPr>
      <dsp:spPr>
        <a:xfrm>
          <a:off x="4032448" y="0"/>
          <a:ext cx="4032448" cy="227614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400" b="1" kern="1200" dirty="0" smtClean="0">
            <a:solidFill>
              <a:schemeClr val="accent1">
                <a:lumMod val="50000"/>
              </a:schemeClr>
            </a:solidFill>
            <a:latin typeface="Trebuchet MS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b="1" kern="1200" dirty="0" smtClean="0">
              <a:solidFill>
                <a:schemeClr val="bg1"/>
              </a:solidFill>
              <a:latin typeface="Trebuchet MS" pitchFamily="34" charset="0"/>
            </a:rPr>
            <a:t>ROBOTİK</a:t>
          </a:r>
          <a:r>
            <a:rPr lang="tr-TR" sz="2400" b="1" kern="1200" dirty="0" smtClean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/>
          </a:r>
          <a:br>
            <a:rPr lang="tr-TR" sz="2400" b="1" kern="1200" dirty="0" smtClean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</a:br>
          <a:r>
            <a:rPr lang="tr-TR" sz="2000" kern="1200" dirty="0" smtClean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Robotların/bilgisayar sistemlerinin kontrol etme, dönüt alma ve bilgi işleme gibi işlemlerin yürütülebilmesi amacıyla tasarlanması, oluşturulması ve işletilmesi</a:t>
          </a:r>
          <a:endParaRPr lang="tr-TR" sz="2000" kern="1200" dirty="0">
            <a:solidFill>
              <a:schemeClr val="accent1">
                <a:lumMod val="50000"/>
              </a:schemeClr>
            </a:solidFill>
            <a:latin typeface="Trebuchet MS" pitchFamily="34" charset="0"/>
          </a:endParaRPr>
        </a:p>
      </dsp:txBody>
      <dsp:txXfrm>
        <a:off x="4032448" y="0"/>
        <a:ext cx="4032448" cy="1707105"/>
      </dsp:txXfrm>
    </dsp:sp>
    <dsp:sp modelId="{FCEF6938-0447-4422-AF45-5F5F19588165}">
      <dsp:nvSpPr>
        <dsp:cNvPr id="0" name=""/>
        <dsp:cNvSpPr/>
      </dsp:nvSpPr>
      <dsp:spPr>
        <a:xfrm rot="10800000">
          <a:off x="0" y="2276140"/>
          <a:ext cx="4032448" cy="227614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>
              <a:solidFill>
                <a:schemeClr val="bg1"/>
              </a:solidFill>
              <a:latin typeface="Trebuchet MS" pitchFamily="34" charset="0"/>
            </a:rPr>
            <a:t>PROGRAMLAMA</a:t>
          </a:r>
          <a:r>
            <a:rPr lang="tr-TR" sz="2000" b="1" kern="1200" dirty="0" smtClean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/>
          </a:r>
          <a:br>
            <a:rPr lang="tr-TR" sz="2000" b="1" kern="1200" dirty="0" smtClean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</a:br>
          <a:r>
            <a:rPr lang="tr-TR" sz="2000" kern="1200" dirty="0" smtClean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Bilgisayarın anlayabileceği metin tabanlı yönerge ya da kurallar bütünü, kod yazma işlemi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000" kern="1200" dirty="0">
            <a:solidFill>
              <a:schemeClr val="accent1">
                <a:lumMod val="50000"/>
              </a:schemeClr>
            </a:solidFill>
            <a:latin typeface="Trebuchet MS" pitchFamily="34" charset="0"/>
          </a:endParaRPr>
        </a:p>
      </dsp:txBody>
      <dsp:txXfrm rot="10800000">
        <a:off x="0" y="2845174"/>
        <a:ext cx="4032448" cy="1707105"/>
      </dsp:txXfrm>
    </dsp:sp>
    <dsp:sp modelId="{E34110BC-D4C7-42ED-9D54-CA1ED8B0FBBA}">
      <dsp:nvSpPr>
        <dsp:cNvPr id="0" name=""/>
        <dsp:cNvSpPr/>
      </dsp:nvSpPr>
      <dsp:spPr>
        <a:xfrm rot="5400000">
          <a:off x="4910602" y="1397986"/>
          <a:ext cx="2276140" cy="4032448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>
              <a:solidFill>
                <a:schemeClr val="bg1"/>
              </a:solidFill>
              <a:latin typeface="Trebuchet MS" pitchFamily="34" charset="0"/>
            </a:rPr>
            <a:t>FİZİKSEL HESAPLAMA</a:t>
          </a:r>
          <a:r>
            <a:rPr lang="tr-TR" sz="2000" b="1" kern="1200" dirty="0" smtClean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/>
          </a:r>
          <a:br>
            <a:rPr lang="tr-TR" sz="2000" b="1" kern="1200" dirty="0" smtClean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</a:br>
          <a:r>
            <a:rPr lang="tr-TR" sz="2000" kern="1200" dirty="0" smtClean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Algılayıcı ve mikro kontrol birimi aracılığı ile analog verilerin yazılım sistemine ya da elektro-mekanik araçlara aktarılması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 </a:t>
          </a:r>
          <a:endParaRPr lang="tr-TR" sz="2000" kern="1200" dirty="0">
            <a:solidFill>
              <a:schemeClr val="accent1">
                <a:lumMod val="50000"/>
              </a:schemeClr>
            </a:solidFill>
            <a:latin typeface="Trebuchet MS" pitchFamily="34" charset="0"/>
          </a:endParaRPr>
        </a:p>
      </dsp:txBody>
      <dsp:txXfrm rot="-5400000">
        <a:off x="4032448" y="2845174"/>
        <a:ext cx="4032448" cy="1707105"/>
      </dsp:txXfrm>
    </dsp:sp>
    <dsp:sp modelId="{9BEE298F-59C6-43E2-86AE-AF8757FEB850}">
      <dsp:nvSpPr>
        <dsp:cNvPr id="0" name=""/>
        <dsp:cNvSpPr/>
      </dsp:nvSpPr>
      <dsp:spPr>
        <a:xfrm>
          <a:off x="2822713" y="2038761"/>
          <a:ext cx="2419468" cy="737833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Temel Kavramlar</a:t>
          </a:r>
          <a:endParaRPr lang="tr-TR" sz="2000" kern="1200" dirty="0">
            <a:solidFill>
              <a:schemeClr val="accent1">
                <a:lumMod val="50000"/>
              </a:schemeClr>
            </a:solidFill>
            <a:latin typeface="Trebuchet MS" pitchFamily="34" charset="0"/>
          </a:endParaRPr>
        </a:p>
      </dsp:txBody>
      <dsp:txXfrm>
        <a:off x="2858731" y="2074779"/>
        <a:ext cx="2347432" cy="6657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BB7596-98E4-41DE-8DFE-2F3F0C38A6B0}">
      <dsp:nvSpPr>
        <dsp:cNvPr id="0" name=""/>
        <dsp:cNvSpPr/>
      </dsp:nvSpPr>
      <dsp:spPr>
        <a:xfrm>
          <a:off x="1166998" y="594093"/>
          <a:ext cx="1552202" cy="1008931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smtClean="0">
              <a:latin typeface="Trebuchet MS" panose="020B0603020202020204" pitchFamily="34" charset="0"/>
            </a:rPr>
            <a:t>Teknoloji, Kavramlar ve Süreçler</a:t>
          </a:r>
          <a:endParaRPr lang="tr-TR" sz="1900" kern="1200">
            <a:latin typeface="Trebuchet MS" panose="020B0603020202020204" pitchFamily="34" charset="0"/>
          </a:endParaRPr>
        </a:p>
      </dsp:txBody>
      <dsp:txXfrm>
        <a:off x="1216250" y="643345"/>
        <a:ext cx="1453698" cy="910427"/>
      </dsp:txXfrm>
    </dsp:sp>
    <dsp:sp modelId="{28DD3030-F131-463A-9E8B-16DA9C448427}">
      <dsp:nvSpPr>
        <dsp:cNvPr id="0" name=""/>
        <dsp:cNvSpPr/>
      </dsp:nvSpPr>
      <dsp:spPr>
        <a:xfrm>
          <a:off x="596559" y="1098559"/>
          <a:ext cx="2693081" cy="2693081"/>
        </a:xfrm>
        <a:custGeom>
          <a:avLst/>
          <a:gdLst/>
          <a:ahLst/>
          <a:cxnLst/>
          <a:rect l="0" t="0" r="0" b="0"/>
          <a:pathLst>
            <a:path>
              <a:moveTo>
                <a:pt x="2331343" y="428206"/>
              </a:moveTo>
              <a:arcTo wR="1346540" hR="1346540" stAng="19020017" swAng="2303789"/>
            </a:path>
          </a:pathLst>
        </a:custGeom>
        <a:noFill/>
        <a:ln w="10000" cap="flat" cmpd="sng" algn="ctr">
          <a:solidFill>
            <a:schemeClr val="accent1">
              <a:shade val="90000"/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69436C-1BAA-4BC2-9C2D-966949CEC147}">
      <dsp:nvSpPr>
        <dsp:cNvPr id="0" name=""/>
        <dsp:cNvSpPr/>
      </dsp:nvSpPr>
      <dsp:spPr>
        <a:xfrm>
          <a:off x="2333137" y="2613905"/>
          <a:ext cx="1552202" cy="1008931"/>
        </a:xfrm>
        <a:prstGeom prst="roundRect">
          <a:avLst/>
        </a:prstGeom>
        <a:solidFill>
          <a:schemeClr val="accent1">
            <a:shade val="50000"/>
            <a:hueOff val="85997"/>
            <a:satOff val="11612"/>
            <a:lumOff val="22991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>
              <a:latin typeface="Trebuchet MS" panose="020B0603020202020204" pitchFamily="34" charset="0"/>
            </a:rPr>
            <a:t>Düşünme ve İşbirliği Becerileri</a:t>
          </a:r>
        </a:p>
      </dsp:txBody>
      <dsp:txXfrm>
        <a:off x="2382389" y="2663157"/>
        <a:ext cx="1453698" cy="910427"/>
      </dsp:txXfrm>
    </dsp:sp>
    <dsp:sp modelId="{FF793816-C63D-4FFF-84D6-BD0DCC224508}">
      <dsp:nvSpPr>
        <dsp:cNvPr id="0" name=""/>
        <dsp:cNvSpPr/>
      </dsp:nvSpPr>
      <dsp:spPr>
        <a:xfrm>
          <a:off x="596559" y="1098559"/>
          <a:ext cx="2693081" cy="2693081"/>
        </a:xfrm>
        <a:custGeom>
          <a:avLst/>
          <a:gdLst/>
          <a:ahLst/>
          <a:cxnLst/>
          <a:rect l="0" t="0" r="0" b="0"/>
          <a:pathLst>
            <a:path>
              <a:moveTo>
                <a:pt x="1760130" y="2627991"/>
              </a:moveTo>
              <a:arcTo wR="1346540" hR="1346540" stAng="4326747" swAng="2146505"/>
            </a:path>
          </a:pathLst>
        </a:custGeom>
        <a:noFill/>
        <a:ln w="10000" cap="flat" cmpd="sng" algn="ctr">
          <a:solidFill>
            <a:schemeClr val="accent1">
              <a:shade val="90000"/>
              <a:hueOff val="91901"/>
              <a:satOff val="347"/>
              <a:lumOff val="13468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458922-B5A6-4CE6-8355-EEFE0DBFE156}">
      <dsp:nvSpPr>
        <dsp:cNvPr id="0" name=""/>
        <dsp:cNvSpPr/>
      </dsp:nvSpPr>
      <dsp:spPr>
        <a:xfrm>
          <a:off x="859" y="2613905"/>
          <a:ext cx="1552202" cy="1008931"/>
        </a:xfrm>
        <a:prstGeom prst="roundRect">
          <a:avLst/>
        </a:prstGeom>
        <a:solidFill>
          <a:schemeClr val="accent1">
            <a:shade val="50000"/>
            <a:hueOff val="85997"/>
            <a:satOff val="11612"/>
            <a:lumOff val="22991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smtClean="0">
              <a:latin typeface="Trebuchet MS" panose="020B0603020202020204" pitchFamily="34" charset="0"/>
            </a:rPr>
            <a:t>İnsan Kaynakları</a:t>
          </a:r>
          <a:endParaRPr lang="tr-TR" sz="1900" kern="1200" dirty="0">
            <a:latin typeface="Trebuchet MS" panose="020B0603020202020204" pitchFamily="34" charset="0"/>
          </a:endParaRPr>
        </a:p>
      </dsp:txBody>
      <dsp:txXfrm>
        <a:off x="50111" y="2663157"/>
        <a:ext cx="1453698" cy="910427"/>
      </dsp:txXfrm>
    </dsp:sp>
    <dsp:sp modelId="{F4868B62-E28D-4B2F-9B08-5F2C2C9740FB}">
      <dsp:nvSpPr>
        <dsp:cNvPr id="0" name=""/>
        <dsp:cNvSpPr/>
      </dsp:nvSpPr>
      <dsp:spPr>
        <a:xfrm>
          <a:off x="596559" y="1098559"/>
          <a:ext cx="2693081" cy="2693081"/>
        </a:xfrm>
        <a:custGeom>
          <a:avLst/>
          <a:gdLst/>
          <a:ahLst/>
          <a:cxnLst/>
          <a:rect l="0" t="0" r="0" b="0"/>
          <a:pathLst>
            <a:path>
              <a:moveTo>
                <a:pt x="4343" y="1238474"/>
              </a:moveTo>
              <a:arcTo wR="1346540" hR="1346540" stAng="11076194" swAng="2303789"/>
            </a:path>
          </a:pathLst>
        </a:custGeom>
        <a:noFill/>
        <a:ln w="10000" cap="flat" cmpd="sng" algn="ctr">
          <a:solidFill>
            <a:schemeClr val="accent1">
              <a:shade val="90000"/>
              <a:hueOff val="91901"/>
              <a:satOff val="347"/>
              <a:lumOff val="13468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BB7596-98E4-41DE-8DFE-2F3F0C38A6B0}">
      <dsp:nvSpPr>
        <dsp:cNvPr id="0" name=""/>
        <dsp:cNvSpPr/>
      </dsp:nvSpPr>
      <dsp:spPr>
        <a:xfrm>
          <a:off x="1166998" y="594093"/>
          <a:ext cx="1552202" cy="1008931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smtClean="0">
              <a:latin typeface="Trebuchet MS" panose="020B0603020202020204" pitchFamily="34" charset="0"/>
            </a:rPr>
            <a:t>Teknoloji, Kavramlar ve Süreçler</a:t>
          </a:r>
          <a:endParaRPr lang="tr-TR" sz="1900" kern="1200">
            <a:latin typeface="Trebuchet MS" panose="020B0603020202020204" pitchFamily="34" charset="0"/>
          </a:endParaRPr>
        </a:p>
      </dsp:txBody>
      <dsp:txXfrm>
        <a:off x="1216250" y="643345"/>
        <a:ext cx="1453698" cy="910427"/>
      </dsp:txXfrm>
    </dsp:sp>
    <dsp:sp modelId="{28DD3030-F131-463A-9E8B-16DA9C448427}">
      <dsp:nvSpPr>
        <dsp:cNvPr id="0" name=""/>
        <dsp:cNvSpPr/>
      </dsp:nvSpPr>
      <dsp:spPr>
        <a:xfrm>
          <a:off x="596559" y="1098559"/>
          <a:ext cx="2693081" cy="2693081"/>
        </a:xfrm>
        <a:custGeom>
          <a:avLst/>
          <a:gdLst/>
          <a:ahLst/>
          <a:cxnLst/>
          <a:rect l="0" t="0" r="0" b="0"/>
          <a:pathLst>
            <a:path>
              <a:moveTo>
                <a:pt x="2331343" y="428206"/>
              </a:moveTo>
              <a:arcTo wR="1346540" hR="1346540" stAng="19020017" swAng="2303789"/>
            </a:path>
          </a:pathLst>
        </a:custGeom>
        <a:noFill/>
        <a:ln w="10000" cap="flat" cmpd="sng" algn="ctr">
          <a:solidFill>
            <a:schemeClr val="accent1">
              <a:shade val="90000"/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69436C-1BAA-4BC2-9C2D-966949CEC147}">
      <dsp:nvSpPr>
        <dsp:cNvPr id="0" name=""/>
        <dsp:cNvSpPr/>
      </dsp:nvSpPr>
      <dsp:spPr>
        <a:xfrm>
          <a:off x="2333137" y="2613905"/>
          <a:ext cx="1552202" cy="1008931"/>
        </a:xfrm>
        <a:prstGeom prst="roundRect">
          <a:avLst/>
        </a:prstGeom>
        <a:solidFill>
          <a:schemeClr val="accent1">
            <a:shade val="50000"/>
            <a:hueOff val="85997"/>
            <a:satOff val="11612"/>
            <a:lumOff val="22991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>
              <a:latin typeface="Trebuchet MS" panose="020B0603020202020204" pitchFamily="34" charset="0"/>
            </a:rPr>
            <a:t>Düşünme ve İşbirliği Becerileri</a:t>
          </a:r>
        </a:p>
      </dsp:txBody>
      <dsp:txXfrm>
        <a:off x="2382389" y="2663157"/>
        <a:ext cx="1453698" cy="910427"/>
      </dsp:txXfrm>
    </dsp:sp>
    <dsp:sp modelId="{FF793816-C63D-4FFF-84D6-BD0DCC224508}">
      <dsp:nvSpPr>
        <dsp:cNvPr id="0" name=""/>
        <dsp:cNvSpPr/>
      </dsp:nvSpPr>
      <dsp:spPr>
        <a:xfrm>
          <a:off x="596559" y="1098559"/>
          <a:ext cx="2693081" cy="2693081"/>
        </a:xfrm>
        <a:custGeom>
          <a:avLst/>
          <a:gdLst/>
          <a:ahLst/>
          <a:cxnLst/>
          <a:rect l="0" t="0" r="0" b="0"/>
          <a:pathLst>
            <a:path>
              <a:moveTo>
                <a:pt x="1760130" y="2627991"/>
              </a:moveTo>
              <a:arcTo wR="1346540" hR="1346540" stAng="4326747" swAng="2146505"/>
            </a:path>
          </a:pathLst>
        </a:custGeom>
        <a:noFill/>
        <a:ln w="10000" cap="flat" cmpd="sng" algn="ctr">
          <a:solidFill>
            <a:schemeClr val="accent1">
              <a:shade val="90000"/>
              <a:hueOff val="91901"/>
              <a:satOff val="347"/>
              <a:lumOff val="13468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458922-B5A6-4CE6-8355-EEFE0DBFE156}">
      <dsp:nvSpPr>
        <dsp:cNvPr id="0" name=""/>
        <dsp:cNvSpPr/>
      </dsp:nvSpPr>
      <dsp:spPr>
        <a:xfrm>
          <a:off x="859" y="2613905"/>
          <a:ext cx="1552202" cy="1008931"/>
        </a:xfrm>
        <a:prstGeom prst="roundRect">
          <a:avLst/>
        </a:prstGeom>
        <a:solidFill>
          <a:schemeClr val="accent1">
            <a:shade val="50000"/>
            <a:hueOff val="85997"/>
            <a:satOff val="11612"/>
            <a:lumOff val="22991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smtClean="0">
              <a:latin typeface="Trebuchet MS" panose="020B0603020202020204" pitchFamily="34" charset="0"/>
            </a:rPr>
            <a:t>İnsan Kaynakları</a:t>
          </a:r>
          <a:endParaRPr lang="tr-TR" sz="1900" kern="1200" dirty="0">
            <a:latin typeface="Trebuchet MS" panose="020B0603020202020204" pitchFamily="34" charset="0"/>
          </a:endParaRPr>
        </a:p>
      </dsp:txBody>
      <dsp:txXfrm>
        <a:off x="50111" y="2663157"/>
        <a:ext cx="1453698" cy="910427"/>
      </dsp:txXfrm>
    </dsp:sp>
    <dsp:sp modelId="{F4868B62-E28D-4B2F-9B08-5F2C2C9740FB}">
      <dsp:nvSpPr>
        <dsp:cNvPr id="0" name=""/>
        <dsp:cNvSpPr/>
      </dsp:nvSpPr>
      <dsp:spPr>
        <a:xfrm>
          <a:off x="596559" y="1098559"/>
          <a:ext cx="2693081" cy="2693081"/>
        </a:xfrm>
        <a:custGeom>
          <a:avLst/>
          <a:gdLst/>
          <a:ahLst/>
          <a:cxnLst/>
          <a:rect l="0" t="0" r="0" b="0"/>
          <a:pathLst>
            <a:path>
              <a:moveTo>
                <a:pt x="4343" y="1238474"/>
              </a:moveTo>
              <a:arcTo wR="1346540" hR="1346540" stAng="11076194" swAng="2303789"/>
            </a:path>
          </a:pathLst>
        </a:custGeom>
        <a:noFill/>
        <a:ln w="10000" cap="flat" cmpd="sng" algn="ctr">
          <a:solidFill>
            <a:schemeClr val="accent1">
              <a:shade val="90000"/>
              <a:hueOff val="91901"/>
              <a:satOff val="347"/>
              <a:lumOff val="13468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BB7596-98E4-41DE-8DFE-2F3F0C38A6B0}">
      <dsp:nvSpPr>
        <dsp:cNvPr id="0" name=""/>
        <dsp:cNvSpPr/>
      </dsp:nvSpPr>
      <dsp:spPr>
        <a:xfrm>
          <a:off x="1166998" y="594093"/>
          <a:ext cx="1552202" cy="1008931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smtClean="0">
              <a:latin typeface="Trebuchet MS" panose="020B0603020202020204" pitchFamily="34" charset="0"/>
            </a:rPr>
            <a:t>Teknoloji, Kavramlar ve Süreçler</a:t>
          </a:r>
          <a:endParaRPr lang="tr-TR" sz="1900" kern="1200">
            <a:latin typeface="Trebuchet MS" panose="020B0603020202020204" pitchFamily="34" charset="0"/>
          </a:endParaRPr>
        </a:p>
      </dsp:txBody>
      <dsp:txXfrm>
        <a:off x="1216250" y="643345"/>
        <a:ext cx="1453698" cy="910427"/>
      </dsp:txXfrm>
    </dsp:sp>
    <dsp:sp modelId="{28DD3030-F131-463A-9E8B-16DA9C448427}">
      <dsp:nvSpPr>
        <dsp:cNvPr id="0" name=""/>
        <dsp:cNvSpPr/>
      </dsp:nvSpPr>
      <dsp:spPr>
        <a:xfrm>
          <a:off x="596559" y="1098559"/>
          <a:ext cx="2693081" cy="2693081"/>
        </a:xfrm>
        <a:custGeom>
          <a:avLst/>
          <a:gdLst/>
          <a:ahLst/>
          <a:cxnLst/>
          <a:rect l="0" t="0" r="0" b="0"/>
          <a:pathLst>
            <a:path>
              <a:moveTo>
                <a:pt x="2331343" y="428206"/>
              </a:moveTo>
              <a:arcTo wR="1346540" hR="1346540" stAng="19020017" swAng="2303789"/>
            </a:path>
          </a:pathLst>
        </a:custGeom>
        <a:noFill/>
        <a:ln w="10000" cap="flat" cmpd="sng" algn="ctr">
          <a:solidFill>
            <a:schemeClr val="accent1">
              <a:shade val="90000"/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69436C-1BAA-4BC2-9C2D-966949CEC147}">
      <dsp:nvSpPr>
        <dsp:cNvPr id="0" name=""/>
        <dsp:cNvSpPr/>
      </dsp:nvSpPr>
      <dsp:spPr>
        <a:xfrm>
          <a:off x="2333137" y="2613905"/>
          <a:ext cx="1552202" cy="1008931"/>
        </a:xfrm>
        <a:prstGeom prst="roundRect">
          <a:avLst/>
        </a:prstGeom>
        <a:solidFill>
          <a:schemeClr val="accent1">
            <a:shade val="50000"/>
            <a:hueOff val="85997"/>
            <a:satOff val="11612"/>
            <a:lumOff val="22991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>
              <a:latin typeface="Trebuchet MS" panose="020B0603020202020204" pitchFamily="34" charset="0"/>
            </a:rPr>
            <a:t>Düşünme ve İşbirliği Becerileri</a:t>
          </a:r>
        </a:p>
      </dsp:txBody>
      <dsp:txXfrm>
        <a:off x="2382389" y="2663157"/>
        <a:ext cx="1453698" cy="910427"/>
      </dsp:txXfrm>
    </dsp:sp>
    <dsp:sp modelId="{FF793816-C63D-4FFF-84D6-BD0DCC224508}">
      <dsp:nvSpPr>
        <dsp:cNvPr id="0" name=""/>
        <dsp:cNvSpPr/>
      </dsp:nvSpPr>
      <dsp:spPr>
        <a:xfrm>
          <a:off x="596559" y="1098559"/>
          <a:ext cx="2693081" cy="2693081"/>
        </a:xfrm>
        <a:custGeom>
          <a:avLst/>
          <a:gdLst/>
          <a:ahLst/>
          <a:cxnLst/>
          <a:rect l="0" t="0" r="0" b="0"/>
          <a:pathLst>
            <a:path>
              <a:moveTo>
                <a:pt x="1760130" y="2627991"/>
              </a:moveTo>
              <a:arcTo wR="1346540" hR="1346540" stAng="4326747" swAng="2146505"/>
            </a:path>
          </a:pathLst>
        </a:custGeom>
        <a:noFill/>
        <a:ln w="10000" cap="flat" cmpd="sng" algn="ctr">
          <a:solidFill>
            <a:schemeClr val="accent1">
              <a:shade val="90000"/>
              <a:hueOff val="91901"/>
              <a:satOff val="347"/>
              <a:lumOff val="13468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458922-B5A6-4CE6-8355-EEFE0DBFE156}">
      <dsp:nvSpPr>
        <dsp:cNvPr id="0" name=""/>
        <dsp:cNvSpPr/>
      </dsp:nvSpPr>
      <dsp:spPr>
        <a:xfrm>
          <a:off x="859" y="2613905"/>
          <a:ext cx="1552202" cy="1008931"/>
        </a:xfrm>
        <a:prstGeom prst="roundRect">
          <a:avLst/>
        </a:prstGeom>
        <a:solidFill>
          <a:schemeClr val="accent1">
            <a:shade val="50000"/>
            <a:hueOff val="85997"/>
            <a:satOff val="11612"/>
            <a:lumOff val="22991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smtClean="0">
              <a:latin typeface="Trebuchet MS" panose="020B0603020202020204" pitchFamily="34" charset="0"/>
            </a:rPr>
            <a:t>İnsan Kaynakları</a:t>
          </a:r>
          <a:endParaRPr lang="tr-TR" sz="1900" kern="1200" dirty="0">
            <a:latin typeface="Trebuchet MS" panose="020B0603020202020204" pitchFamily="34" charset="0"/>
          </a:endParaRPr>
        </a:p>
      </dsp:txBody>
      <dsp:txXfrm>
        <a:off x="50111" y="2663157"/>
        <a:ext cx="1453698" cy="910427"/>
      </dsp:txXfrm>
    </dsp:sp>
    <dsp:sp modelId="{F4868B62-E28D-4B2F-9B08-5F2C2C9740FB}">
      <dsp:nvSpPr>
        <dsp:cNvPr id="0" name=""/>
        <dsp:cNvSpPr/>
      </dsp:nvSpPr>
      <dsp:spPr>
        <a:xfrm>
          <a:off x="596559" y="1098559"/>
          <a:ext cx="2693081" cy="2693081"/>
        </a:xfrm>
        <a:custGeom>
          <a:avLst/>
          <a:gdLst/>
          <a:ahLst/>
          <a:cxnLst/>
          <a:rect l="0" t="0" r="0" b="0"/>
          <a:pathLst>
            <a:path>
              <a:moveTo>
                <a:pt x="4343" y="1238474"/>
              </a:moveTo>
              <a:arcTo wR="1346540" hR="1346540" stAng="11076194" swAng="2303789"/>
            </a:path>
          </a:pathLst>
        </a:custGeom>
        <a:noFill/>
        <a:ln w="10000" cap="flat" cmpd="sng" algn="ctr">
          <a:solidFill>
            <a:schemeClr val="accent1">
              <a:shade val="90000"/>
              <a:hueOff val="91901"/>
              <a:satOff val="347"/>
              <a:lumOff val="13468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4728CA-3F98-4C68-AB01-BFBF1844D444}">
      <dsp:nvSpPr>
        <dsp:cNvPr id="0" name=""/>
        <dsp:cNvSpPr/>
      </dsp:nvSpPr>
      <dsp:spPr>
        <a:xfrm>
          <a:off x="2857908" y="1208324"/>
          <a:ext cx="2582814" cy="258281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latin typeface="Trebuchet MS" pitchFamily="34" charset="0"/>
            </a:rPr>
            <a:t>Bilgi </a:t>
          </a:r>
          <a:r>
            <a:rPr lang="tr-TR" sz="2000" kern="1200" dirty="0" err="1" smtClean="0">
              <a:latin typeface="Trebuchet MS" pitchFamily="34" charset="0"/>
            </a:rPr>
            <a:t>İşlemsel</a:t>
          </a:r>
          <a:r>
            <a:rPr lang="tr-TR" sz="2000" kern="1200" dirty="0" smtClean="0">
              <a:latin typeface="Trebuchet MS" pitchFamily="34" charset="0"/>
            </a:rPr>
            <a:t> Düşünme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latin typeface="Trebuchet MS" pitchFamily="34" charset="0"/>
            </a:rPr>
            <a:t>(</a:t>
          </a:r>
          <a:r>
            <a:rPr lang="tr-TR" sz="2000" kern="1200" dirty="0" err="1" smtClean="0">
              <a:latin typeface="Trebuchet MS" pitchFamily="34" charset="0"/>
            </a:rPr>
            <a:t>Computational</a:t>
          </a:r>
          <a:r>
            <a:rPr lang="tr-TR" sz="2000" kern="1200" dirty="0" smtClean="0">
              <a:latin typeface="Trebuchet MS" pitchFamily="34" charset="0"/>
            </a:rPr>
            <a:t> </a:t>
          </a:r>
          <a:r>
            <a:rPr lang="tr-TR" sz="2000" kern="1200" dirty="0" err="1" smtClean="0">
              <a:latin typeface="Trebuchet MS" pitchFamily="34" charset="0"/>
            </a:rPr>
            <a:t>Thinking</a:t>
          </a:r>
          <a:r>
            <a:rPr lang="tr-TR" sz="2000" kern="1200" dirty="0" smtClean="0">
              <a:latin typeface="Trebuchet MS" pitchFamily="34" charset="0"/>
            </a:rPr>
            <a:t>)</a:t>
          </a:r>
          <a:endParaRPr lang="tr-TR" sz="2000" kern="1200" dirty="0">
            <a:latin typeface="Trebuchet MS" pitchFamily="34" charset="0"/>
          </a:endParaRPr>
        </a:p>
      </dsp:txBody>
      <dsp:txXfrm>
        <a:off x="3236152" y="1586568"/>
        <a:ext cx="1826326" cy="1826326"/>
      </dsp:txXfrm>
    </dsp:sp>
    <dsp:sp modelId="{2E47FE92-6C35-4C2B-AF05-417FDF9B5482}">
      <dsp:nvSpPr>
        <dsp:cNvPr id="0" name=""/>
        <dsp:cNvSpPr/>
      </dsp:nvSpPr>
      <dsp:spPr>
        <a:xfrm>
          <a:off x="3503611" y="19271"/>
          <a:ext cx="1291407" cy="1291407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 smtClean="0">
              <a:latin typeface="Trebuchet MS" pitchFamily="34" charset="0"/>
            </a:rPr>
            <a:t>Soyutlaştırma</a:t>
          </a:r>
          <a:endParaRPr lang="tr-TR" sz="1100" kern="1200" dirty="0">
            <a:latin typeface="Trebuchet MS" pitchFamily="34" charset="0"/>
          </a:endParaRPr>
        </a:p>
      </dsp:txBody>
      <dsp:txXfrm>
        <a:off x="3692733" y="208393"/>
        <a:ext cx="913163" cy="913163"/>
      </dsp:txXfrm>
    </dsp:sp>
    <dsp:sp modelId="{D765F984-4030-4F27-A9FF-31C7C506EE9E}">
      <dsp:nvSpPr>
        <dsp:cNvPr id="0" name=""/>
        <dsp:cNvSpPr/>
      </dsp:nvSpPr>
      <dsp:spPr>
        <a:xfrm>
          <a:off x="4495556" y="310532"/>
          <a:ext cx="1291407" cy="1291407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>
              <a:latin typeface="Trebuchet MS" pitchFamily="34" charset="0"/>
            </a:rPr>
            <a:t>Algoritma tasarımı</a:t>
          </a:r>
          <a:endParaRPr lang="tr-TR" sz="1200" kern="1200" dirty="0">
            <a:latin typeface="Trebuchet MS" pitchFamily="34" charset="0"/>
          </a:endParaRPr>
        </a:p>
      </dsp:txBody>
      <dsp:txXfrm>
        <a:off x="4684678" y="499654"/>
        <a:ext cx="913163" cy="913163"/>
      </dsp:txXfrm>
    </dsp:sp>
    <dsp:sp modelId="{DEE18709-4641-4AA5-B1F5-64E620179D9A}">
      <dsp:nvSpPr>
        <dsp:cNvPr id="0" name=""/>
        <dsp:cNvSpPr/>
      </dsp:nvSpPr>
      <dsp:spPr>
        <a:xfrm>
          <a:off x="5172565" y="1091842"/>
          <a:ext cx="1291407" cy="1291407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>
              <a:latin typeface="Trebuchet MS" pitchFamily="34" charset="0"/>
            </a:rPr>
            <a:t>Otomasyon</a:t>
          </a:r>
          <a:endParaRPr lang="tr-TR" sz="1200" kern="1200" dirty="0">
            <a:latin typeface="Trebuchet MS" pitchFamily="34" charset="0"/>
          </a:endParaRPr>
        </a:p>
      </dsp:txBody>
      <dsp:txXfrm>
        <a:off x="5361687" y="1280964"/>
        <a:ext cx="913163" cy="913163"/>
      </dsp:txXfrm>
    </dsp:sp>
    <dsp:sp modelId="{FF74406A-72CE-4374-8CA2-AD5A9C423D09}">
      <dsp:nvSpPr>
        <dsp:cNvPr id="0" name=""/>
        <dsp:cNvSpPr/>
      </dsp:nvSpPr>
      <dsp:spPr>
        <a:xfrm>
          <a:off x="5319693" y="2115141"/>
          <a:ext cx="1291407" cy="1291407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>
              <a:latin typeface="Trebuchet MS" pitchFamily="34" charset="0"/>
            </a:rPr>
            <a:t>Veri Toplama</a:t>
          </a:r>
          <a:endParaRPr lang="tr-TR" sz="1200" kern="1200" dirty="0">
            <a:latin typeface="Trebuchet MS" pitchFamily="34" charset="0"/>
          </a:endParaRPr>
        </a:p>
      </dsp:txBody>
      <dsp:txXfrm>
        <a:off x="5508815" y="2304263"/>
        <a:ext cx="913163" cy="913163"/>
      </dsp:txXfrm>
    </dsp:sp>
    <dsp:sp modelId="{C14020B5-EC6F-4A36-8DD8-B69EC64D4D2F}">
      <dsp:nvSpPr>
        <dsp:cNvPr id="0" name=""/>
        <dsp:cNvSpPr/>
      </dsp:nvSpPr>
      <dsp:spPr>
        <a:xfrm>
          <a:off x="4890228" y="3055538"/>
          <a:ext cx="1291407" cy="129140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>
              <a:latin typeface="Trebuchet MS" pitchFamily="34" charset="0"/>
            </a:rPr>
            <a:t>Veri Çözümleme</a:t>
          </a:r>
          <a:endParaRPr lang="tr-TR" sz="1200" kern="1200" dirty="0">
            <a:latin typeface="Trebuchet MS" pitchFamily="34" charset="0"/>
          </a:endParaRPr>
        </a:p>
      </dsp:txBody>
      <dsp:txXfrm>
        <a:off x="5079350" y="3244660"/>
        <a:ext cx="913163" cy="913163"/>
      </dsp:txXfrm>
    </dsp:sp>
    <dsp:sp modelId="{A0AC5DA5-1FAE-4C1D-94A2-0D4CEE84BD27}">
      <dsp:nvSpPr>
        <dsp:cNvPr id="0" name=""/>
        <dsp:cNvSpPr/>
      </dsp:nvSpPr>
      <dsp:spPr>
        <a:xfrm>
          <a:off x="4020522" y="3614465"/>
          <a:ext cx="1291407" cy="1291407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>
              <a:latin typeface="Trebuchet MS" pitchFamily="34" charset="0"/>
            </a:rPr>
            <a:t>Veri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>
              <a:latin typeface="Trebuchet MS" pitchFamily="34" charset="0"/>
            </a:rPr>
            <a:t>Sunma </a:t>
          </a:r>
          <a:endParaRPr lang="tr-TR" sz="1200" kern="1200" dirty="0">
            <a:latin typeface="Trebuchet MS" pitchFamily="34" charset="0"/>
          </a:endParaRPr>
        </a:p>
      </dsp:txBody>
      <dsp:txXfrm>
        <a:off x="4209644" y="3803587"/>
        <a:ext cx="913163" cy="913163"/>
      </dsp:txXfrm>
    </dsp:sp>
    <dsp:sp modelId="{9B309421-CCE5-4746-8224-A9E4DC4602E2}">
      <dsp:nvSpPr>
        <dsp:cNvPr id="0" name=""/>
        <dsp:cNvSpPr/>
      </dsp:nvSpPr>
      <dsp:spPr>
        <a:xfrm>
          <a:off x="2986700" y="3614465"/>
          <a:ext cx="1291407" cy="1291407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>
              <a:latin typeface="Trebuchet MS" pitchFamily="34" charset="0"/>
            </a:rPr>
            <a:t>Ayrıştırma </a:t>
          </a:r>
          <a:endParaRPr lang="tr-TR" sz="1200" kern="1200" dirty="0">
            <a:latin typeface="Trebuchet MS" pitchFamily="34" charset="0"/>
          </a:endParaRPr>
        </a:p>
      </dsp:txBody>
      <dsp:txXfrm>
        <a:off x="3175822" y="3803587"/>
        <a:ext cx="913163" cy="913163"/>
      </dsp:txXfrm>
    </dsp:sp>
    <dsp:sp modelId="{C7394A7D-8A7D-49FE-895D-BB040CB9502F}">
      <dsp:nvSpPr>
        <dsp:cNvPr id="0" name=""/>
        <dsp:cNvSpPr/>
      </dsp:nvSpPr>
      <dsp:spPr>
        <a:xfrm>
          <a:off x="2116994" y="3055538"/>
          <a:ext cx="1291407" cy="1291407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>
              <a:latin typeface="Trebuchet MS" pitchFamily="34" charset="0"/>
            </a:rPr>
            <a:t>Paralel İşleme</a:t>
          </a:r>
        </a:p>
      </dsp:txBody>
      <dsp:txXfrm>
        <a:off x="2306116" y="3244660"/>
        <a:ext cx="913163" cy="913163"/>
      </dsp:txXfrm>
    </dsp:sp>
    <dsp:sp modelId="{1E6133ED-6DF2-4F3E-8AAF-54BF6209E34C}">
      <dsp:nvSpPr>
        <dsp:cNvPr id="0" name=""/>
        <dsp:cNvSpPr/>
      </dsp:nvSpPr>
      <dsp:spPr>
        <a:xfrm>
          <a:off x="1687529" y="2115141"/>
          <a:ext cx="1291407" cy="1291407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>
              <a:latin typeface="Trebuchet MS" pitchFamily="34" charset="0"/>
            </a:rPr>
            <a:t>Örüntü Tanıma</a:t>
          </a:r>
          <a:endParaRPr lang="tr-TR" sz="1200" kern="1200" dirty="0">
            <a:latin typeface="Trebuchet MS" pitchFamily="34" charset="0"/>
          </a:endParaRPr>
        </a:p>
      </dsp:txBody>
      <dsp:txXfrm>
        <a:off x="1876651" y="2304263"/>
        <a:ext cx="913163" cy="913163"/>
      </dsp:txXfrm>
    </dsp:sp>
    <dsp:sp modelId="{4DFF8196-87CE-40EA-85D9-B466ED7D0183}">
      <dsp:nvSpPr>
        <dsp:cNvPr id="0" name=""/>
        <dsp:cNvSpPr/>
      </dsp:nvSpPr>
      <dsp:spPr>
        <a:xfrm>
          <a:off x="1834658" y="1091842"/>
          <a:ext cx="1291407" cy="129140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>
              <a:latin typeface="Trebuchet MS" pitchFamily="34" charset="0"/>
            </a:rPr>
            <a:t>Örüntü Genelleme </a:t>
          </a:r>
        </a:p>
      </dsp:txBody>
      <dsp:txXfrm>
        <a:off x="2023780" y="1280964"/>
        <a:ext cx="913163" cy="913163"/>
      </dsp:txXfrm>
    </dsp:sp>
    <dsp:sp modelId="{695E83DE-2B45-4583-95E3-04BC5FA72D74}">
      <dsp:nvSpPr>
        <dsp:cNvPr id="0" name=""/>
        <dsp:cNvSpPr/>
      </dsp:nvSpPr>
      <dsp:spPr>
        <a:xfrm>
          <a:off x="2511667" y="310532"/>
          <a:ext cx="1291407" cy="1291407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>
              <a:latin typeface="Trebuchet MS" pitchFamily="34" charset="0"/>
            </a:rPr>
            <a:t>Modelleme </a:t>
          </a:r>
        </a:p>
      </dsp:txBody>
      <dsp:txXfrm>
        <a:off x="2700789" y="499654"/>
        <a:ext cx="913163" cy="91316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B5D23C-BF20-492F-A09E-39007F01AA18}">
      <dsp:nvSpPr>
        <dsp:cNvPr id="0" name=""/>
        <dsp:cNvSpPr/>
      </dsp:nvSpPr>
      <dsp:spPr>
        <a:xfrm>
          <a:off x="3245634" y="918195"/>
          <a:ext cx="1662131" cy="1108087"/>
        </a:xfrm>
        <a:prstGeom prst="roundRect">
          <a:avLst>
            <a:gd name="adj" fmla="val 10000"/>
          </a:avLst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latin typeface="Trebuchet MS" panose="020B0603020202020204" pitchFamily="34" charset="0"/>
            </a:rPr>
            <a:t>Öğretim Programı Kapsamı</a:t>
          </a:r>
          <a:endParaRPr lang="tr-TR" sz="2000" kern="1200" dirty="0">
            <a:latin typeface="Trebuchet MS" panose="020B0603020202020204" pitchFamily="34" charset="0"/>
          </a:endParaRPr>
        </a:p>
      </dsp:txBody>
      <dsp:txXfrm>
        <a:off x="3278089" y="950650"/>
        <a:ext cx="1597221" cy="1043177"/>
      </dsp:txXfrm>
    </dsp:sp>
    <dsp:sp modelId="{58927A32-A788-4D70-B1A9-1996B7663EC7}">
      <dsp:nvSpPr>
        <dsp:cNvPr id="0" name=""/>
        <dsp:cNvSpPr/>
      </dsp:nvSpPr>
      <dsp:spPr>
        <a:xfrm>
          <a:off x="835544" y="2026282"/>
          <a:ext cx="3241155" cy="443234"/>
        </a:xfrm>
        <a:custGeom>
          <a:avLst/>
          <a:gdLst/>
          <a:ahLst/>
          <a:cxnLst/>
          <a:rect l="0" t="0" r="0" b="0"/>
          <a:pathLst>
            <a:path>
              <a:moveTo>
                <a:pt x="3241155" y="0"/>
              </a:moveTo>
              <a:lnTo>
                <a:pt x="3241155" y="221617"/>
              </a:lnTo>
              <a:lnTo>
                <a:pt x="0" y="221617"/>
              </a:lnTo>
              <a:lnTo>
                <a:pt x="0" y="443234"/>
              </a:lnTo>
            </a:path>
          </a:pathLst>
        </a:custGeom>
        <a:noFill/>
        <a:ln w="1905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3E3671-23BC-4A6A-A38D-C8D2555F221B}">
      <dsp:nvSpPr>
        <dsp:cNvPr id="0" name=""/>
        <dsp:cNvSpPr/>
      </dsp:nvSpPr>
      <dsp:spPr>
        <a:xfrm>
          <a:off x="4478" y="2469517"/>
          <a:ext cx="1662131" cy="1108087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latin typeface="Trebuchet MS" panose="020B0603020202020204" pitchFamily="34" charset="0"/>
            </a:rPr>
            <a:t>Bilgisayar Bilimi</a:t>
          </a:r>
          <a:endParaRPr lang="tr-TR" sz="2000" kern="1200" dirty="0">
            <a:latin typeface="Trebuchet MS" panose="020B0603020202020204" pitchFamily="34" charset="0"/>
          </a:endParaRPr>
        </a:p>
      </dsp:txBody>
      <dsp:txXfrm>
        <a:off x="36933" y="2501972"/>
        <a:ext cx="1597221" cy="1043177"/>
      </dsp:txXfrm>
    </dsp:sp>
    <dsp:sp modelId="{46E87D28-FC59-4B1E-8A9B-C52174609754}">
      <dsp:nvSpPr>
        <dsp:cNvPr id="0" name=""/>
        <dsp:cNvSpPr/>
      </dsp:nvSpPr>
      <dsp:spPr>
        <a:xfrm>
          <a:off x="2996314" y="2026282"/>
          <a:ext cx="1080385" cy="443234"/>
        </a:xfrm>
        <a:custGeom>
          <a:avLst/>
          <a:gdLst/>
          <a:ahLst/>
          <a:cxnLst/>
          <a:rect l="0" t="0" r="0" b="0"/>
          <a:pathLst>
            <a:path>
              <a:moveTo>
                <a:pt x="1080385" y="0"/>
              </a:moveTo>
              <a:lnTo>
                <a:pt x="1080385" y="221617"/>
              </a:lnTo>
              <a:lnTo>
                <a:pt x="0" y="221617"/>
              </a:lnTo>
              <a:lnTo>
                <a:pt x="0" y="443234"/>
              </a:lnTo>
            </a:path>
          </a:pathLst>
        </a:custGeom>
        <a:noFill/>
        <a:ln w="1905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C35E8F-E7F4-4C7D-B53D-F9670BE8EE6E}">
      <dsp:nvSpPr>
        <dsp:cNvPr id="0" name=""/>
        <dsp:cNvSpPr/>
      </dsp:nvSpPr>
      <dsp:spPr>
        <a:xfrm>
          <a:off x="2165249" y="2469517"/>
          <a:ext cx="1662131" cy="1108087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latin typeface="Trebuchet MS" pitchFamily="34" charset="0"/>
            </a:rPr>
            <a:t>Bilgi </a:t>
          </a:r>
          <a:r>
            <a:rPr lang="tr-TR" sz="2000" kern="1200" dirty="0" err="1" smtClean="0">
              <a:latin typeface="Trebuchet MS" pitchFamily="34" charset="0"/>
            </a:rPr>
            <a:t>İşlemsel</a:t>
          </a:r>
          <a:r>
            <a:rPr lang="tr-TR" sz="2000" kern="1200" dirty="0" smtClean="0">
              <a:latin typeface="Trebuchet MS" pitchFamily="34" charset="0"/>
            </a:rPr>
            <a:t> Düşünme</a:t>
          </a:r>
          <a:endParaRPr lang="tr-TR" sz="2000" kern="1200" dirty="0">
            <a:latin typeface="Trebuchet MS" pitchFamily="34" charset="0"/>
          </a:endParaRPr>
        </a:p>
      </dsp:txBody>
      <dsp:txXfrm>
        <a:off x="2197704" y="2501972"/>
        <a:ext cx="1597221" cy="1043177"/>
      </dsp:txXfrm>
    </dsp:sp>
    <dsp:sp modelId="{12BB63CA-ACCC-4C41-8E01-EF726D56A6E3}">
      <dsp:nvSpPr>
        <dsp:cNvPr id="0" name=""/>
        <dsp:cNvSpPr/>
      </dsp:nvSpPr>
      <dsp:spPr>
        <a:xfrm>
          <a:off x="4076700" y="2026282"/>
          <a:ext cx="1080385" cy="4432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617"/>
              </a:lnTo>
              <a:lnTo>
                <a:pt x="1080385" y="221617"/>
              </a:lnTo>
              <a:lnTo>
                <a:pt x="1080385" y="443234"/>
              </a:lnTo>
            </a:path>
          </a:pathLst>
        </a:custGeom>
        <a:noFill/>
        <a:ln w="1905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867E9D-DC68-4A02-8A20-F28BE848F69B}">
      <dsp:nvSpPr>
        <dsp:cNvPr id="0" name=""/>
        <dsp:cNvSpPr/>
      </dsp:nvSpPr>
      <dsp:spPr>
        <a:xfrm>
          <a:off x="4326019" y="2469517"/>
          <a:ext cx="1662131" cy="1108087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latin typeface="Trebuchet MS" panose="020B0603020202020204" pitchFamily="34" charset="0"/>
            </a:rPr>
            <a:t>Bilgi Teknolojileri</a:t>
          </a:r>
          <a:endParaRPr lang="tr-TR" sz="2000" kern="1200" dirty="0">
            <a:latin typeface="Trebuchet MS" panose="020B0603020202020204" pitchFamily="34" charset="0"/>
          </a:endParaRPr>
        </a:p>
      </dsp:txBody>
      <dsp:txXfrm>
        <a:off x="4358474" y="2501972"/>
        <a:ext cx="1597221" cy="1043177"/>
      </dsp:txXfrm>
    </dsp:sp>
    <dsp:sp modelId="{7B88A698-88A2-49D4-B02B-95197E382994}">
      <dsp:nvSpPr>
        <dsp:cNvPr id="0" name=""/>
        <dsp:cNvSpPr/>
      </dsp:nvSpPr>
      <dsp:spPr>
        <a:xfrm>
          <a:off x="4076700" y="2026282"/>
          <a:ext cx="3241155" cy="4432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617"/>
              </a:lnTo>
              <a:lnTo>
                <a:pt x="3241155" y="221617"/>
              </a:lnTo>
              <a:lnTo>
                <a:pt x="3241155" y="443234"/>
              </a:lnTo>
            </a:path>
          </a:pathLst>
        </a:custGeom>
        <a:noFill/>
        <a:ln w="1905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3D9DB0-858E-4B63-9FE5-0C758F4CB540}">
      <dsp:nvSpPr>
        <dsp:cNvPr id="0" name=""/>
        <dsp:cNvSpPr/>
      </dsp:nvSpPr>
      <dsp:spPr>
        <a:xfrm>
          <a:off x="6486790" y="2469517"/>
          <a:ext cx="1662131" cy="1108087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latin typeface="Trebuchet MS" panose="020B0603020202020204" pitchFamily="34" charset="0"/>
            </a:rPr>
            <a:t>Dijital Vatandaşlık</a:t>
          </a:r>
          <a:endParaRPr lang="tr-TR" sz="2000" kern="1200" dirty="0">
            <a:latin typeface="Trebuchet MS" panose="020B0603020202020204" pitchFamily="34" charset="0"/>
          </a:endParaRPr>
        </a:p>
      </dsp:txBody>
      <dsp:txXfrm>
        <a:off x="6519245" y="2501972"/>
        <a:ext cx="1597221" cy="104317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35B3B4-10AE-4333-9D9C-47385024751D}">
      <dsp:nvSpPr>
        <dsp:cNvPr id="0" name=""/>
        <dsp:cNvSpPr/>
      </dsp:nvSpPr>
      <dsp:spPr>
        <a:xfrm>
          <a:off x="882942" y="659"/>
          <a:ext cx="1134383" cy="567191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kern="1200" dirty="0" smtClean="0">
              <a:latin typeface="Trebuchet MS" panose="020B0603020202020204" pitchFamily="34" charset="0"/>
            </a:rPr>
            <a:t>Güz</a:t>
          </a:r>
          <a:endParaRPr lang="tr-TR" sz="3000" kern="1200" dirty="0">
            <a:latin typeface="Trebuchet MS" panose="020B0603020202020204" pitchFamily="34" charset="0"/>
          </a:endParaRPr>
        </a:p>
      </dsp:txBody>
      <dsp:txXfrm>
        <a:off x="899554" y="17271"/>
        <a:ext cx="1101159" cy="533967"/>
      </dsp:txXfrm>
    </dsp:sp>
    <dsp:sp modelId="{8E21BB6A-6083-4DB7-BACC-AE6A5C81AA43}">
      <dsp:nvSpPr>
        <dsp:cNvPr id="0" name=""/>
        <dsp:cNvSpPr/>
      </dsp:nvSpPr>
      <dsp:spPr>
        <a:xfrm>
          <a:off x="996380" y="567851"/>
          <a:ext cx="113438" cy="4253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5393"/>
              </a:lnTo>
              <a:lnTo>
                <a:pt x="113438" y="425393"/>
              </a:lnTo>
            </a:path>
          </a:pathLst>
        </a:custGeom>
        <a:noFill/>
        <a:ln w="1905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959459-B1D2-472E-B845-5D15DE3059A1}">
      <dsp:nvSpPr>
        <dsp:cNvPr id="0" name=""/>
        <dsp:cNvSpPr/>
      </dsp:nvSpPr>
      <dsp:spPr>
        <a:xfrm>
          <a:off x="1109819" y="709649"/>
          <a:ext cx="907506" cy="5671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smtClean="0">
              <a:latin typeface="Trebuchet MS" panose="020B0603020202020204" pitchFamily="34" charset="0"/>
            </a:rPr>
            <a:t>Etik, Güvenlik ve Toplum</a:t>
          </a:r>
          <a:endParaRPr lang="tr-TR" sz="1000" kern="1200" dirty="0">
            <a:latin typeface="Trebuchet MS" panose="020B0603020202020204" pitchFamily="34" charset="0"/>
          </a:endParaRPr>
        </a:p>
      </dsp:txBody>
      <dsp:txXfrm>
        <a:off x="1126431" y="726261"/>
        <a:ext cx="874282" cy="533967"/>
      </dsp:txXfrm>
    </dsp:sp>
    <dsp:sp modelId="{70336289-B596-4ACC-A244-9159FE09670B}">
      <dsp:nvSpPr>
        <dsp:cNvPr id="0" name=""/>
        <dsp:cNvSpPr/>
      </dsp:nvSpPr>
      <dsp:spPr>
        <a:xfrm>
          <a:off x="996380" y="567851"/>
          <a:ext cx="113438" cy="11343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4383"/>
              </a:lnTo>
              <a:lnTo>
                <a:pt x="113438" y="1134383"/>
              </a:lnTo>
            </a:path>
          </a:pathLst>
        </a:custGeom>
        <a:noFill/>
        <a:ln w="1905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CFF3C7-80AF-4F10-8FF4-A11D8B27F0F1}">
      <dsp:nvSpPr>
        <dsp:cNvPr id="0" name=""/>
        <dsp:cNvSpPr/>
      </dsp:nvSpPr>
      <dsp:spPr>
        <a:xfrm>
          <a:off x="1109819" y="1418639"/>
          <a:ext cx="907506" cy="5671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50000"/>
              <a:hueOff val="-168914"/>
              <a:satOff val="2492"/>
              <a:lumOff val="164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smtClean="0">
              <a:latin typeface="Trebuchet MS" panose="020B0603020202020204" pitchFamily="34" charset="0"/>
            </a:rPr>
            <a:t>Bilgi Teknolojileri</a:t>
          </a:r>
          <a:endParaRPr lang="tr-TR" sz="1000" kern="1200" dirty="0">
            <a:latin typeface="Trebuchet MS" panose="020B0603020202020204" pitchFamily="34" charset="0"/>
          </a:endParaRPr>
        </a:p>
      </dsp:txBody>
      <dsp:txXfrm>
        <a:off x="1126431" y="1435251"/>
        <a:ext cx="874282" cy="533967"/>
      </dsp:txXfrm>
    </dsp:sp>
    <dsp:sp modelId="{80ACC5F3-E433-40DB-9890-1634D7C31C65}">
      <dsp:nvSpPr>
        <dsp:cNvPr id="0" name=""/>
        <dsp:cNvSpPr/>
      </dsp:nvSpPr>
      <dsp:spPr>
        <a:xfrm>
          <a:off x="996380" y="567851"/>
          <a:ext cx="113438" cy="18433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3373"/>
              </a:lnTo>
              <a:lnTo>
                <a:pt x="113438" y="1843373"/>
              </a:lnTo>
            </a:path>
          </a:pathLst>
        </a:custGeom>
        <a:noFill/>
        <a:ln w="1905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01DAF9-7649-4923-9B48-637B1DCFA512}">
      <dsp:nvSpPr>
        <dsp:cNvPr id="0" name=""/>
        <dsp:cNvSpPr/>
      </dsp:nvSpPr>
      <dsp:spPr>
        <a:xfrm>
          <a:off x="1109819" y="2127628"/>
          <a:ext cx="907506" cy="5671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50000"/>
              <a:hueOff val="-337829"/>
              <a:satOff val="4984"/>
              <a:lumOff val="329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smtClean="0">
              <a:latin typeface="Trebuchet MS" panose="020B0603020202020204" pitchFamily="34" charset="0"/>
            </a:rPr>
            <a:t>Bilgisayar Sistemleri</a:t>
          </a:r>
          <a:endParaRPr lang="tr-TR" sz="1000" kern="1200" dirty="0">
            <a:latin typeface="Trebuchet MS" panose="020B0603020202020204" pitchFamily="34" charset="0"/>
          </a:endParaRPr>
        </a:p>
      </dsp:txBody>
      <dsp:txXfrm>
        <a:off x="1126431" y="2144240"/>
        <a:ext cx="874282" cy="533967"/>
      </dsp:txXfrm>
    </dsp:sp>
    <dsp:sp modelId="{9258F9FF-D136-4BE3-8857-EDD5E7656824}">
      <dsp:nvSpPr>
        <dsp:cNvPr id="0" name=""/>
        <dsp:cNvSpPr/>
      </dsp:nvSpPr>
      <dsp:spPr>
        <a:xfrm>
          <a:off x="996380" y="567851"/>
          <a:ext cx="113438" cy="25523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52362"/>
              </a:lnTo>
              <a:lnTo>
                <a:pt x="113438" y="2552362"/>
              </a:lnTo>
            </a:path>
          </a:pathLst>
        </a:custGeom>
        <a:noFill/>
        <a:ln w="1905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2FD401-B772-404C-981E-210F2CF03697}">
      <dsp:nvSpPr>
        <dsp:cNvPr id="0" name=""/>
        <dsp:cNvSpPr/>
      </dsp:nvSpPr>
      <dsp:spPr>
        <a:xfrm>
          <a:off x="1109819" y="2836618"/>
          <a:ext cx="907506" cy="5671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50000"/>
              <a:hueOff val="-337829"/>
              <a:satOff val="4984"/>
              <a:lumOff val="329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smtClean="0">
              <a:latin typeface="Trebuchet MS" panose="020B0603020202020204" pitchFamily="34" charset="0"/>
            </a:rPr>
            <a:t>İletişim, Araştırma ve İşbirliği</a:t>
          </a:r>
          <a:endParaRPr lang="tr-TR" sz="1000" kern="1200" dirty="0">
            <a:latin typeface="Trebuchet MS" panose="020B0603020202020204" pitchFamily="34" charset="0"/>
          </a:endParaRPr>
        </a:p>
      </dsp:txBody>
      <dsp:txXfrm>
        <a:off x="1126431" y="2853230"/>
        <a:ext cx="874282" cy="533967"/>
      </dsp:txXfrm>
    </dsp:sp>
    <dsp:sp modelId="{3FE8CCB1-27E8-480F-BBAD-3EF68C230527}">
      <dsp:nvSpPr>
        <dsp:cNvPr id="0" name=""/>
        <dsp:cNvSpPr/>
      </dsp:nvSpPr>
      <dsp:spPr>
        <a:xfrm>
          <a:off x="2300921" y="659"/>
          <a:ext cx="1134383" cy="567191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-452549"/>
            <a:satOff val="5092"/>
            <a:lumOff val="448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kern="1200" dirty="0" smtClean="0">
              <a:latin typeface="Trebuchet MS" panose="020B0603020202020204" pitchFamily="34" charset="0"/>
            </a:rPr>
            <a:t>Bahar</a:t>
          </a:r>
          <a:endParaRPr lang="tr-TR" sz="3000" kern="1200" dirty="0">
            <a:latin typeface="Trebuchet MS" panose="020B0603020202020204" pitchFamily="34" charset="0"/>
          </a:endParaRPr>
        </a:p>
      </dsp:txBody>
      <dsp:txXfrm>
        <a:off x="2317533" y="17271"/>
        <a:ext cx="1101159" cy="533967"/>
      </dsp:txXfrm>
    </dsp:sp>
    <dsp:sp modelId="{456EDA70-01AD-4A7C-A2DC-4EE473256E6A}">
      <dsp:nvSpPr>
        <dsp:cNvPr id="0" name=""/>
        <dsp:cNvSpPr/>
      </dsp:nvSpPr>
      <dsp:spPr>
        <a:xfrm>
          <a:off x="2414360" y="567851"/>
          <a:ext cx="113438" cy="14987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8761"/>
              </a:lnTo>
              <a:lnTo>
                <a:pt x="113438" y="1498761"/>
              </a:lnTo>
            </a:path>
          </a:pathLst>
        </a:custGeom>
        <a:noFill/>
        <a:ln w="1905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B89AF2-F95C-4A7D-B8E4-06F4AD8BD879}">
      <dsp:nvSpPr>
        <dsp:cNvPr id="0" name=""/>
        <dsp:cNvSpPr/>
      </dsp:nvSpPr>
      <dsp:spPr>
        <a:xfrm>
          <a:off x="2527798" y="709649"/>
          <a:ext cx="907506" cy="27139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50000"/>
              <a:hueOff val="-168914"/>
              <a:satOff val="2492"/>
              <a:lumOff val="164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smtClean="0">
              <a:latin typeface="Trebuchet MS" panose="020B0603020202020204" pitchFamily="34" charset="0"/>
            </a:rPr>
            <a:t>Problem Çözme ve Programlama</a:t>
          </a:r>
          <a:endParaRPr lang="tr-TR" sz="1000" kern="1200" dirty="0">
            <a:latin typeface="Trebuchet MS" panose="020B0603020202020204" pitchFamily="34" charset="0"/>
          </a:endParaRPr>
        </a:p>
      </dsp:txBody>
      <dsp:txXfrm>
        <a:off x="2554378" y="736229"/>
        <a:ext cx="854346" cy="26607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798C35-993C-4574-BD9E-AB325F41B6D3}" type="datetimeFigureOut">
              <a:rPr lang="tr-TR" smtClean="0"/>
              <a:t>26.11.2017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021615-5ED3-46C9-BAE6-B8AAE9F6F8A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6715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21615-5ED3-46C9-BAE6-B8AAE9F6F8A1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2703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Trebuchet MS" pitchFamily="34" charset="0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Trebuchet MS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Trebuchet MS" pitchFamily="34" charset="0"/>
            </a:endParaRPr>
          </a:p>
        </p:txBody>
      </p:sp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>
                <a:latin typeface="Trebuchet MS" pitchFamily="34" charset="0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  <a:latin typeface="Trebuchet MS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  <a:latin typeface="Trebuchet MS" pitchFamily="34" charset="0"/>
              </a:defRPr>
            </a:lvl1pPr>
          </a:lstStyle>
          <a:p>
            <a:fld id="{5350CADB-5693-4CD2-BB4C-6714C7532EDF}" type="datetime1">
              <a:rPr lang="tr-TR" smtClean="0"/>
              <a:pPr/>
              <a:t>26.11.2017</a:t>
            </a:fld>
            <a:endParaRPr lang="tr-TR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endParaRPr lang="tr-TR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fld id="{92AAA977-C875-4357-B861-3FEA0D77DDE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B5EFD-DBB4-44EC-8405-0A6A318327D6}" type="datetime1">
              <a:rPr lang="tr-TR" smtClean="0"/>
              <a:t>26.11.2017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AA977-C875-4357-B861-3FEA0D77DDE5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313C231-6DF8-487A-995F-D89A5EFD1ABC}" type="datetime1">
              <a:rPr lang="tr-TR" smtClean="0"/>
              <a:t>26.11.2017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Dikdörtgen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Dikdörtgen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Dikdörtgen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92AAA977-C875-4357-B861-3FEA0D77DDE5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7364A-D912-4D1E-B3F4-C9DEA385AF10}" type="datetime1">
              <a:rPr lang="tr-TR" smtClean="0"/>
              <a:t>26.11.2017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679BF-47C5-4252-A79E-9D6C3CDE773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9688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fld id="{5D59072F-297F-44ED-A9B1-A0B6DC554BBB}" type="datetime1">
              <a:rPr lang="tr-TR" smtClean="0"/>
              <a:pPr/>
              <a:t>26.11.2017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Trebuchet MS" pitchFamily="34" charset="0"/>
              </a:defRPr>
            </a:lvl1pPr>
          </a:lstStyle>
          <a:p>
            <a:fld id="{92AAA977-C875-4357-B861-3FEA0D77DDE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>
            <a:lvl1pPr>
              <a:defRPr>
                <a:latin typeface="Trebuchet MS" pitchFamily="34" charset="0"/>
              </a:defRPr>
            </a:lvl1pPr>
            <a:lvl2pPr>
              <a:defRPr>
                <a:latin typeface="Trebuchet MS" pitchFamily="34" charset="0"/>
              </a:defRPr>
            </a:lvl2pPr>
            <a:lvl3pPr>
              <a:defRPr>
                <a:latin typeface="Trebuchet MS" pitchFamily="34" charset="0"/>
              </a:defRPr>
            </a:lvl3pPr>
            <a:lvl4pPr>
              <a:defRPr>
                <a:latin typeface="Trebuchet MS" pitchFamily="34" charset="0"/>
              </a:defRPr>
            </a:lvl4pPr>
            <a:lvl5pPr>
              <a:defRPr>
                <a:latin typeface="Trebuchet MS" pitchFamily="34" charset="0"/>
              </a:defRPr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7" name="Dikdörtgen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Dikdörtgen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Dikdörtgen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Veri Yer Tutucus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F2A8D-3B0A-4F94-ADDC-BA92A16786C3}" type="datetime1">
              <a:rPr lang="tr-TR" smtClean="0"/>
              <a:t>26.11.2017</a:t>
            </a:fld>
            <a:endParaRPr lang="tr-TR"/>
          </a:p>
        </p:txBody>
      </p:sp>
      <p:sp>
        <p:nvSpPr>
          <p:cNvPr id="13" name="Slayt Numarası Yer Tutucus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92AAA977-C875-4357-B861-3FEA0D77DDE5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Altbilgi Yer Tutucusu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>
            <a:lvl1pPr>
              <a:defRPr>
                <a:latin typeface="Trebuchet MS" pitchFamily="34" charset="0"/>
              </a:defRPr>
            </a:lvl1pPr>
            <a:lvl2pPr>
              <a:defRPr>
                <a:latin typeface="Trebuchet MS" pitchFamily="34" charset="0"/>
              </a:defRPr>
            </a:lvl2pPr>
            <a:lvl3pPr>
              <a:defRPr>
                <a:latin typeface="Trebuchet MS" pitchFamily="34" charset="0"/>
              </a:defRPr>
            </a:lvl3pPr>
            <a:lvl4pPr>
              <a:defRPr>
                <a:latin typeface="Trebuchet MS" pitchFamily="34" charset="0"/>
              </a:defRPr>
            </a:lvl4pPr>
            <a:lvl5pPr>
              <a:defRPr>
                <a:latin typeface="Trebuchet MS" pitchFamily="34" charset="0"/>
              </a:defRPr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>
            <a:lvl1pPr>
              <a:defRPr>
                <a:latin typeface="Trebuchet MS" pitchFamily="34" charset="0"/>
              </a:defRPr>
            </a:lvl1pPr>
            <a:lvl2pPr>
              <a:defRPr>
                <a:latin typeface="Trebuchet MS" pitchFamily="34" charset="0"/>
              </a:defRPr>
            </a:lvl2pPr>
            <a:lvl3pPr>
              <a:defRPr>
                <a:latin typeface="Trebuchet MS" pitchFamily="34" charset="0"/>
              </a:defRPr>
            </a:lvl3pPr>
            <a:lvl4pPr>
              <a:defRPr>
                <a:latin typeface="Trebuchet MS" pitchFamily="34" charset="0"/>
              </a:defRPr>
            </a:lvl4pPr>
            <a:lvl5pPr>
              <a:defRPr>
                <a:latin typeface="Trebuchet MS" pitchFamily="34" charset="0"/>
              </a:defRPr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8" name="Veri Yer Tutucusu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lvl1pPr>
              <a:defRPr>
                <a:latin typeface="Trebuchet MS" pitchFamily="34" charset="0"/>
              </a:defRPr>
            </a:lvl1pPr>
          </a:lstStyle>
          <a:p>
            <a:fld id="{8304C406-CE9E-4B67-95D4-59CEBE3695A8}" type="datetime1">
              <a:rPr lang="tr-TR" smtClean="0"/>
              <a:pPr/>
              <a:t>26.11.2017</a:t>
            </a:fld>
            <a:endParaRPr lang="tr-TR"/>
          </a:p>
        </p:txBody>
      </p:sp>
      <p:sp>
        <p:nvSpPr>
          <p:cNvPr id="10" name="Slayt Numarası Yer Tutucusu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>
              <a:defRPr>
                <a:latin typeface="Trebuchet MS" pitchFamily="34" charset="0"/>
              </a:defRPr>
            </a:lvl1pPr>
          </a:lstStyle>
          <a:p>
            <a:fld id="{92AAA977-C875-4357-B861-3FEA0D77DDE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Altbilgi Yer Tutucusu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>
              <a:defRPr>
                <a:latin typeface="Trebuchet MS" pitchFamily="34" charset="0"/>
              </a:defRPr>
            </a:lvl1pPr>
          </a:lstStyle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40EB6A1-9AA4-4C2B-BA5B-8D3CF10D6D82}" type="datetime1">
              <a:rPr lang="tr-TR" smtClean="0"/>
              <a:t>26.11.2017</a:t>
            </a:fld>
            <a:endParaRPr lang="tr-TR"/>
          </a:p>
        </p:txBody>
      </p:sp>
      <p:sp>
        <p:nvSpPr>
          <p:cNvPr id="12" name="Slayt Numarası Yer Tutucusu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2AAA977-C875-4357-B861-3FEA0D77DDE5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Altbilgi Yer Tutucusu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tr-TR"/>
          </a:p>
        </p:txBody>
      </p:sp>
      <p:sp>
        <p:nvSpPr>
          <p:cNvPr id="16" name="Metin Yer Tutucusu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5" name="Metin Yer Tutucusu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93B01-AD1A-4C57-B518-4B8EC9FBEB10}" type="datetime1">
              <a:rPr lang="tr-TR" smtClean="0"/>
              <a:t>26.11.2017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2AAA977-C875-4357-B861-3FEA0D77DDE5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A29A7-E534-4F56-8F4C-9442DD1F1E7B}" type="datetime1">
              <a:rPr lang="tr-TR" smtClean="0"/>
              <a:t>26.11.2017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2AAA977-C875-4357-B861-3FEA0D77DDE5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9B5E2-A1AE-495F-82F9-9A746BB52D14}" type="datetime1">
              <a:rPr lang="tr-TR" smtClean="0"/>
              <a:t>26.11.2017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2AAA977-C875-4357-B861-3FEA0D77DDE5}" type="slidenum">
              <a:rPr lang="tr-TR" smtClean="0"/>
              <a:t>‹#›</a:t>
            </a:fld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Dikdörtgen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Dikdörtgen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Dikdörtgen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1" name="Dikdörtgen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Veri Yer Tutucusu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511FE4F-A341-4258-B726-21AC2284B311}" type="datetime1">
              <a:rPr lang="tr-TR" smtClean="0"/>
              <a:t>26.11.2017</a:t>
            </a:fld>
            <a:endParaRPr lang="tr-TR"/>
          </a:p>
        </p:txBody>
      </p:sp>
      <p:sp>
        <p:nvSpPr>
          <p:cNvPr id="13" name="Slayt Numarası Yer Tutucusu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92AAA977-C875-4357-B861-3FEA0D77DDE5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Altbilgi Yer Tutucusu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fld id="{8095BA63-C9E3-4385-9CC2-B78341B3C9BA}" type="datetime1">
              <a:rPr lang="tr-TR" smtClean="0"/>
              <a:pPr/>
              <a:t>26.11.2017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endParaRPr lang="tr-TR"/>
          </a:p>
        </p:txBody>
      </p:sp>
      <p:sp>
        <p:nvSpPr>
          <p:cNvPr id="7" name="Dikdörtgen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Trebuchet MS" pitchFamily="34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Trebuchet MS" pitchFamily="34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Trebuchet MS" pitchFamily="34" charset="0"/>
            </a:endParaRPr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  <a:latin typeface="Trebuchet MS" pitchFamily="34" charset="0"/>
              </a:defRPr>
            </a:lvl1pPr>
          </a:lstStyle>
          <a:p>
            <a:fld id="{92AAA977-C875-4357-B861-3FEA0D77DDE5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400" b="0" i="0" u="none" kern="1200">
          <a:solidFill>
            <a:schemeClr val="tx2"/>
          </a:solidFill>
          <a:latin typeface="Trebuchet MS" pitchFamily="34" charset="0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b="0" i="0" u="none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8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8496944" cy="2160240"/>
          </a:xfrm>
        </p:spPr>
        <p:txBody>
          <a:bodyPr>
            <a:normAutofit/>
          </a:bodyPr>
          <a:lstStyle/>
          <a:p>
            <a:pPr algn="ctr"/>
            <a:r>
              <a:rPr lang="tr-TR" smtClean="0">
                <a:latin typeface="Trebuchet MS" pitchFamily="34" charset="0"/>
              </a:rPr>
              <a:t>«BİLİŞİM TEKNOLOJİLERİ VE YAZILIM» DERSİ</a:t>
            </a:r>
            <a:endParaRPr lang="tr-TR" dirty="0">
              <a:latin typeface="Trebuchet MS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699792" y="2852936"/>
            <a:ext cx="5904656" cy="2774032"/>
          </a:xfrm>
        </p:spPr>
        <p:txBody>
          <a:bodyPr>
            <a:noAutofit/>
          </a:bodyPr>
          <a:lstStyle/>
          <a:p>
            <a:r>
              <a:rPr lang="tr-TR" sz="2000" smtClean="0">
                <a:latin typeface="Trebuchet MS" pitchFamily="34" charset="0"/>
              </a:rPr>
              <a:t>Hangi yaşta?</a:t>
            </a:r>
          </a:p>
          <a:p>
            <a:r>
              <a:rPr lang="tr-TR" sz="2000" smtClean="0">
                <a:latin typeface="Trebuchet MS" pitchFamily="34" charset="0"/>
              </a:rPr>
              <a:t>Ne öğretmeliyiz?</a:t>
            </a:r>
          </a:p>
          <a:p>
            <a:r>
              <a:rPr lang="tr-TR" sz="2000" smtClean="0">
                <a:latin typeface="Trebuchet MS" pitchFamily="34" charset="0"/>
              </a:rPr>
              <a:t>Nasıl öğretmeliyiz?</a:t>
            </a:r>
          </a:p>
          <a:p>
            <a:r>
              <a:rPr lang="tr-TR" sz="2000" smtClean="0">
                <a:latin typeface="Trebuchet MS" pitchFamily="34" charset="0"/>
              </a:rPr>
              <a:t>Hangi yöntemlerle?</a:t>
            </a:r>
          </a:p>
          <a:p>
            <a:r>
              <a:rPr lang="tr-TR" sz="2000" smtClean="0">
                <a:latin typeface="Trebuchet MS" pitchFamily="34" charset="0"/>
              </a:rPr>
              <a:t>Hangi araçlarla?</a:t>
            </a:r>
          </a:p>
          <a:p>
            <a:r>
              <a:rPr lang="tr-TR" sz="2000" smtClean="0">
                <a:latin typeface="Trebuchet MS" pitchFamily="34" charset="0"/>
              </a:rPr>
              <a:t>Nasıl değerlendirmeliyiz?</a:t>
            </a:r>
            <a:endParaRPr lang="tr-TR" sz="2000" dirty="0">
              <a:latin typeface="Trebuchet MS" pitchFamily="34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2627784" y="6165304"/>
            <a:ext cx="53905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 smtClean="0">
                <a:latin typeface="Trebuchet MS" pitchFamily="34" charset="0"/>
              </a:rPr>
              <a:t>Prof. Dr. Yasemin GÜLBAHAR GÜVEN</a:t>
            </a:r>
            <a:endParaRPr lang="tr-TR" sz="2400" b="1" dirty="0">
              <a:latin typeface="Trebuchet MS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391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Programlamaya İlişkin Kavramlar</a:t>
            </a:r>
            <a:endParaRPr lang="tr-TR" dirty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2AAA977-C875-4357-B861-3FEA0D77DDE5}" type="slidenum">
              <a:rPr lang="tr-TR" smtClean="0"/>
              <a:pPr/>
              <a:t>10</a:t>
            </a:fld>
            <a:endParaRPr lang="tr-TR"/>
          </a:p>
        </p:txBody>
      </p:sp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437768346"/>
              </p:ext>
            </p:extLst>
          </p:nvPr>
        </p:nvGraphicFramePr>
        <p:xfrm>
          <a:off x="611560" y="1700808"/>
          <a:ext cx="8064896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Metin kutusu 5"/>
          <p:cNvSpPr txBox="1"/>
          <p:nvPr/>
        </p:nvSpPr>
        <p:spPr>
          <a:xfrm>
            <a:off x="611560" y="6381328"/>
            <a:ext cx="842493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050" dirty="0" smtClean="0"/>
              <a:t>Intel </a:t>
            </a:r>
            <a:r>
              <a:rPr lang="tr-TR" sz="1050" dirty="0" err="1" smtClean="0"/>
              <a:t>Education</a:t>
            </a:r>
            <a:r>
              <a:rPr lang="tr-TR" sz="1050" dirty="0" smtClean="0"/>
              <a:t>. (2016). </a:t>
            </a:r>
            <a:r>
              <a:rPr lang="en-US" sz="1050" dirty="0"/>
              <a:t>Coding, Physical Computing &amp; Robotics in K-12 </a:t>
            </a:r>
            <a:r>
              <a:rPr lang="en-US" sz="1050" dirty="0" smtClean="0"/>
              <a:t>Education</a:t>
            </a:r>
            <a:r>
              <a:rPr lang="tr-TR" sz="1050" dirty="0"/>
              <a:t>. </a:t>
            </a:r>
            <a:r>
              <a:rPr lang="tr-TR" sz="1050" dirty="0" smtClean="0"/>
              <a:t>http</a:t>
            </a:r>
            <a:r>
              <a:rPr lang="tr-TR" sz="1050" dirty="0"/>
              <a:t>://www.slideshare.net/k12blueprint/coding-physical-computing-robotics-in-k12-education </a:t>
            </a:r>
          </a:p>
          <a:p>
            <a:pPr algn="ctr"/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956408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Kodlama Neden Önemlidir?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tr-TR" sz="1800" b="1" dirty="0" smtClean="0">
                <a:solidFill>
                  <a:schemeClr val="accent2"/>
                </a:solidFill>
              </a:rPr>
              <a:t>Teknoloji, Kavramlar ve Süreçler</a:t>
            </a:r>
          </a:p>
          <a:p>
            <a:r>
              <a:rPr lang="tr-TR" sz="1800" dirty="0" smtClean="0"/>
              <a:t>Öğrencilerin çoğu kelime işlemci programını kullanır ancak bilgi işleme sürecinde gerçekte neler olduğunu öğrenmek için bir şansı olmaz.</a:t>
            </a:r>
          </a:p>
          <a:p>
            <a:r>
              <a:rPr lang="tr-TR" sz="1800" dirty="0" smtClean="0"/>
              <a:t>Bilgisayardaki yazılımları kullanmak önemli bir konu olmasına rağmen bu yazılımların nasıl çalıştığını anlamanın farklı yararları vardır.</a:t>
            </a:r>
          </a:p>
          <a:p>
            <a:r>
              <a:rPr lang="tr-TR" sz="1800" dirty="0" smtClean="0"/>
              <a:t>Programlama bilgisi olan kişiler, çevrelerini ve dünyayı daha iyi anlayabilirler. </a:t>
            </a:r>
          </a:p>
          <a:p>
            <a:r>
              <a:rPr lang="tr-TR" sz="1800" dirty="0" smtClean="0"/>
              <a:t>Programlama eğlenerek öğrenmeyi sağlar.</a:t>
            </a:r>
            <a:endParaRPr lang="tr-TR" sz="18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4294967295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fld id="{92AAA977-C875-4357-B861-3FEA0D77DDE5}" type="slidenum">
              <a:rPr lang="tr-TR" smtClean="0"/>
              <a:pPr/>
              <a:t>11</a:t>
            </a:fld>
            <a:endParaRPr lang="tr-TR"/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724879806"/>
              </p:ext>
            </p:extLst>
          </p:nvPr>
        </p:nvGraphicFramePr>
        <p:xfrm>
          <a:off x="4845050" y="1589088"/>
          <a:ext cx="3886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2317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Kodlama Neden Önemlidir?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tr-TR" sz="1600" b="1" dirty="0" smtClean="0">
                <a:solidFill>
                  <a:schemeClr val="accent2"/>
                </a:solidFill>
              </a:rPr>
              <a:t>Düşünme ve İşbirliği Becerileri</a:t>
            </a:r>
          </a:p>
          <a:p>
            <a:r>
              <a:rPr lang="tr-TR" sz="1600" dirty="0" smtClean="0"/>
              <a:t>Kodlama ve programlama öğrenmek, mantığını kullanma, karar verme, kritik düşünme ve problem çözme becerilerini geliştirir. </a:t>
            </a:r>
          </a:p>
          <a:p>
            <a:r>
              <a:rPr lang="tr-TR" sz="1600" dirty="0" smtClean="0"/>
              <a:t>Öğrenciler </a:t>
            </a:r>
            <a:r>
              <a:rPr lang="tr-TR" sz="1600" dirty="0"/>
              <a:t>açısından oyun oynamak ile kendi oyununu tasarlamak açısından öğrenme sürecinde büyük fark vardır. </a:t>
            </a:r>
          </a:p>
          <a:p>
            <a:r>
              <a:rPr lang="tr-TR" sz="1600" dirty="0" smtClean="0"/>
              <a:t>Günümüzde çoğu kodlama sitesi işbirliğine dayalı altyapılar içerdiğinden işbirliği becerileri de gelişebilmektedir.</a:t>
            </a:r>
          </a:p>
          <a:p>
            <a:r>
              <a:rPr lang="tr-TR" sz="1600" dirty="0" smtClean="0"/>
              <a:t>21. yüzyıl becerileri içerisine «kodlama </a:t>
            </a:r>
            <a:r>
              <a:rPr lang="tr-TR" sz="1600" dirty="0" err="1" smtClean="0"/>
              <a:t>becerisi»nin</a:t>
            </a:r>
            <a:r>
              <a:rPr lang="tr-TR" sz="1600" dirty="0" smtClean="0"/>
              <a:t> de eklenmesi isabetli bir karar olarak görülmektedir.</a:t>
            </a:r>
            <a:endParaRPr lang="tr-TR" sz="16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4294967295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fld id="{92AAA977-C875-4357-B861-3FEA0D77DDE5}" type="slidenum">
              <a:rPr lang="tr-TR" smtClean="0"/>
              <a:pPr/>
              <a:t>12</a:t>
            </a:fld>
            <a:endParaRPr lang="tr-TR"/>
          </a:p>
        </p:txBody>
      </p:sp>
      <p:graphicFrame>
        <p:nvGraphicFramePr>
          <p:cNvPr id="10" name="İçerik Yer Tutucusu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3180304"/>
              </p:ext>
            </p:extLst>
          </p:nvPr>
        </p:nvGraphicFramePr>
        <p:xfrm>
          <a:off x="4845050" y="1589088"/>
          <a:ext cx="3886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7255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Trebuchet MS" panose="020B0603020202020204" pitchFamily="34" charset="0"/>
              </a:rPr>
              <a:t>Kodlama Neden Önemlidir?</a:t>
            </a:r>
            <a:endParaRPr lang="tr-TR" dirty="0">
              <a:latin typeface="Trebuchet MS" panose="020B0603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4235450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1600" b="1" dirty="0" smtClean="0">
                <a:solidFill>
                  <a:schemeClr val="accent2"/>
                </a:solidFill>
              </a:rPr>
              <a:t>İnsan Kaynakları</a:t>
            </a:r>
          </a:p>
          <a:p>
            <a:r>
              <a:rPr lang="tr-TR" sz="1600" dirty="0" smtClean="0"/>
              <a:t>Önümüzdeki 10 yıl için mesleklerin %60 oranında bilgisayar bilimi bilen kişiler gerektireceği öngörülmektedir. Ayrıca dünya üzerinde bu alanda çalışan yaklaşık </a:t>
            </a:r>
            <a:r>
              <a:rPr lang="en-US" sz="1600" dirty="0" smtClean="0"/>
              <a:t>1.4 mil</a:t>
            </a:r>
            <a:r>
              <a:rPr lang="tr-TR" sz="1600" dirty="0" smtClean="0"/>
              <a:t>yon çalışan gerekeceği ama </a:t>
            </a:r>
            <a:r>
              <a:rPr lang="en-US" sz="1600" dirty="0" smtClean="0"/>
              <a:t>400,000 </a:t>
            </a:r>
            <a:r>
              <a:rPr lang="tr-TR" sz="1600" dirty="0" smtClean="0"/>
              <a:t>civarı donanımlı mezun olması bekleniyor.</a:t>
            </a:r>
            <a:endParaRPr lang="en-US" sz="1600" dirty="0"/>
          </a:p>
          <a:p>
            <a:r>
              <a:rPr lang="tr-TR" sz="1600" dirty="0" smtClean="0"/>
              <a:t>Bankacılık, eczacılık, gazetecilik gibi doğrudan bilgisayar bilimi altyapısı gerektirmeyen mesleklerin bile bu bilgilere ihtiyaç duyabileceği düşünülüyor.</a:t>
            </a:r>
          </a:p>
          <a:p>
            <a:r>
              <a:rPr lang="tr-TR" sz="1600" dirty="0"/>
              <a:t>Programlamayı bilenlerin iş bulması </a:t>
            </a:r>
            <a:r>
              <a:rPr lang="tr-TR" sz="1600" dirty="0" smtClean="0"/>
              <a:t>daha kolaydır. </a:t>
            </a:r>
          </a:p>
          <a:p>
            <a:r>
              <a:rPr lang="tr-TR" sz="1600" dirty="0" smtClean="0"/>
              <a:t>Programlamayı </a:t>
            </a:r>
            <a:r>
              <a:rPr lang="tr-TR" sz="1600" dirty="0"/>
              <a:t>bilmek belli okul, staj ve işe </a:t>
            </a:r>
            <a:r>
              <a:rPr lang="tr-TR" sz="1600" dirty="0" smtClean="0"/>
              <a:t>başvurusu </a:t>
            </a:r>
            <a:r>
              <a:rPr lang="tr-TR" sz="1600" dirty="0"/>
              <a:t>yaparken önemli bir avantaj sağlar</a:t>
            </a:r>
            <a:r>
              <a:rPr lang="tr-TR" sz="1600" dirty="0" smtClean="0"/>
              <a:t>.</a:t>
            </a:r>
            <a:endParaRPr lang="tr-TR" sz="16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4294967295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fld id="{92AAA977-C875-4357-B861-3FEA0D77DDE5}" type="slidenum">
              <a:rPr lang="tr-TR" smtClean="0"/>
              <a:pPr/>
              <a:t>13</a:t>
            </a:fld>
            <a:endParaRPr lang="tr-TR"/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193180304"/>
              </p:ext>
            </p:extLst>
          </p:nvPr>
        </p:nvGraphicFramePr>
        <p:xfrm>
          <a:off x="4845050" y="1589088"/>
          <a:ext cx="3886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607403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mtClean="0"/>
              <a:t>İş Hayatında 2020 Yılı için Önemli Beceriler</a:t>
            </a:r>
            <a:endParaRPr lang="tr-TR" dirty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2AAA977-C875-4357-B861-3FEA0D77DDE5}" type="slidenum">
              <a:rPr lang="tr-TR" smtClean="0"/>
              <a:pPr/>
              <a:t>14</a:t>
            </a:fld>
            <a:endParaRPr lang="tr-TR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876300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ikdörtgen 5"/>
          <p:cNvSpPr/>
          <p:nvPr/>
        </p:nvSpPr>
        <p:spPr>
          <a:xfrm>
            <a:off x="1187624" y="1787960"/>
            <a:ext cx="1728192" cy="87385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Sezgisel Yetenek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07" y="2947307"/>
            <a:ext cx="88900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Dikdörtgen 8"/>
          <p:cNvSpPr/>
          <p:nvPr/>
        </p:nvSpPr>
        <p:spPr>
          <a:xfrm>
            <a:off x="1187624" y="2949751"/>
            <a:ext cx="1697090" cy="87385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Sosyal Zeka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21088"/>
            <a:ext cx="88900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806258"/>
            <a:ext cx="88900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964574"/>
            <a:ext cx="88900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644" y="4208388"/>
            <a:ext cx="889000" cy="863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186" y="1787961"/>
            <a:ext cx="798094" cy="834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029" y="2955292"/>
            <a:ext cx="846251" cy="859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212" y="4198945"/>
            <a:ext cx="864096" cy="871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383" y="5359907"/>
            <a:ext cx="889000" cy="87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Dikdörtgen 17"/>
          <p:cNvSpPr/>
          <p:nvPr/>
        </p:nvSpPr>
        <p:spPr>
          <a:xfrm>
            <a:off x="1187624" y="4221088"/>
            <a:ext cx="1697090" cy="8763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Yenilikçi ve Uyarlanabilir Düşünme</a:t>
            </a:r>
          </a:p>
        </p:txBody>
      </p:sp>
      <p:sp>
        <p:nvSpPr>
          <p:cNvPr id="19" name="Dikdörtgen 18"/>
          <p:cNvSpPr/>
          <p:nvPr/>
        </p:nvSpPr>
        <p:spPr>
          <a:xfrm>
            <a:off x="4225280" y="1806258"/>
            <a:ext cx="1728192" cy="86126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Kültürlerarası Yeterlik</a:t>
            </a:r>
          </a:p>
        </p:txBody>
      </p:sp>
      <p:sp>
        <p:nvSpPr>
          <p:cNvPr id="20" name="Dikdörtgen 19"/>
          <p:cNvSpPr/>
          <p:nvPr/>
        </p:nvSpPr>
        <p:spPr>
          <a:xfrm>
            <a:off x="4225280" y="2964573"/>
            <a:ext cx="1697090" cy="86473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Bilgi İşlemsel Düşünme</a:t>
            </a:r>
          </a:p>
        </p:txBody>
      </p:sp>
      <p:sp>
        <p:nvSpPr>
          <p:cNvPr id="21" name="Dikdörtgen 20"/>
          <p:cNvSpPr/>
          <p:nvPr/>
        </p:nvSpPr>
        <p:spPr>
          <a:xfrm>
            <a:off x="4211960" y="4221088"/>
            <a:ext cx="1697090" cy="84915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Yeni Medya Okuryazarlığı</a:t>
            </a:r>
          </a:p>
        </p:txBody>
      </p:sp>
      <p:sp>
        <p:nvSpPr>
          <p:cNvPr id="22" name="Dikdörtgen 21"/>
          <p:cNvSpPr/>
          <p:nvPr/>
        </p:nvSpPr>
        <p:spPr>
          <a:xfrm>
            <a:off x="7164288" y="1772816"/>
            <a:ext cx="1728192" cy="86126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Disiplinler Ötesi</a:t>
            </a:r>
          </a:p>
        </p:txBody>
      </p:sp>
      <p:sp>
        <p:nvSpPr>
          <p:cNvPr id="23" name="Dikdörtgen 22"/>
          <p:cNvSpPr/>
          <p:nvPr/>
        </p:nvSpPr>
        <p:spPr>
          <a:xfrm>
            <a:off x="7164288" y="2949751"/>
            <a:ext cx="1697090" cy="84611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Tasarıma Yönelik Anlayış</a:t>
            </a:r>
          </a:p>
        </p:txBody>
      </p:sp>
      <p:sp>
        <p:nvSpPr>
          <p:cNvPr id="24" name="Dikdörtgen 23"/>
          <p:cNvSpPr/>
          <p:nvPr/>
        </p:nvSpPr>
        <p:spPr>
          <a:xfrm>
            <a:off x="7150968" y="4198945"/>
            <a:ext cx="1697090" cy="83785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Bilişsel Yük Yönetimi</a:t>
            </a:r>
          </a:p>
        </p:txBody>
      </p:sp>
      <p:sp>
        <p:nvSpPr>
          <p:cNvPr id="25" name="Dikdörtgen 24"/>
          <p:cNvSpPr/>
          <p:nvPr/>
        </p:nvSpPr>
        <p:spPr>
          <a:xfrm>
            <a:off x="4211960" y="5373216"/>
            <a:ext cx="1697090" cy="84915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Sanal Olarak İşbirlikçi Olma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79512" y="6380906"/>
            <a:ext cx="925251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Institute for the Future for the University of Phoenix Research </a:t>
            </a:r>
            <a:r>
              <a:rPr lang="en-US" sz="1100" dirty="0" smtClean="0"/>
              <a:t>Institute</a:t>
            </a:r>
            <a:r>
              <a:rPr lang="tr-TR" sz="1100" dirty="0" smtClean="0"/>
              <a:t>, (2011). </a:t>
            </a:r>
            <a:r>
              <a:rPr lang="tr-TR" sz="1100" dirty="0" err="1" smtClean="0"/>
              <a:t>Future</a:t>
            </a:r>
            <a:r>
              <a:rPr lang="tr-TR" sz="1100" dirty="0" smtClean="0"/>
              <a:t> </a:t>
            </a:r>
            <a:r>
              <a:rPr lang="tr-TR" sz="1100" dirty="0" err="1"/>
              <a:t>Work</a:t>
            </a:r>
            <a:r>
              <a:rPr lang="tr-TR" sz="1100" dirty="0"/>
              <a:t> </a:t>
            </a:r>
            <a:r>
              <a:rPr lang="tr-TR" sz="1100" dirty="0" err="1"/>
              <a:t>Skills</a:t>
            </a:r>
            <a:r>
              <a:rPr lang="tr-TR" sz="1100" dirty="0"/>
              <a:t> </a:t>
            </a:r>
            <a:r>
              <a:rPr lang="tr-TR" sz="1100" dirty="0" smtClean="0"/>
              <a:t>2020. </a:t>
            </a:r>
            <a:r>
              <a:rPr lang="en-US" sz="1100" dirty="0" smtClean="0"/>
              <a:t>http</a:t>
            </a:r>
            <a:r>
              <a:rPr lang="en-US" sz="1100" dirty="0"/>
              <a:t>://www.iftf.org/uploads/media/SR-1382A_UPRI_future_work_skills_sm.pdf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977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sz="3600" dirty="0" smtClean="0"/>
              <a:t>Bilgi İşlemsel Düşünmeye İlişkin Kavramlar</a:t>
            </a:r>
            <a:endParaRPr lang="tr-TR" sz="3600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598213" y="1733819"/>
            <a:ext cx="5639350" cy="4060593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793242" y="5862471"/>
            <a:ext cx="7557516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350" dirty="0"/>
              <a:t>http://publications.jrc.ec.europa.eu/repository/bitstream/JRC104188/jrc104188_computhinkreport.pdf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43679BF-47C5-4252-A79E-9D6C3CDE7733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6135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latin typeface="Trebuchet MS" panose="020B0603020202020204" pitchFamily="34" charset="0"/>
              </a:rPr>
              <a:t>Bilgi </a:t>
            </a:r>
            <a:r>
              <a:rPr lang="tr-TR" dirty="0" err="1" smtClean="0">
                <a:latin typeface="Trebuchet MS" panose="020B0603020202020204" pitchFamily="34" charset="0"/>
              </a:rPr>
              <a:t>İşlemsel</a:t>
            </a:r>
            <a:r>
              <a:rPr lang="tr-TR" dirty="0" smtClean="0">
                <a:latin typeface="Trebuchet MS" panose="020B0603020202020204" pitchFamily="34" charset="0"/>
              </a:rPr>
              <a:t> Düşünme (</a:t>
            </a:r>
            <a:r>
              <a:rPr lang="tr-TR" dirty="0" err="1" smtClean="0">
                <a:latin typeface="Trebuchet MS" panose="020B0603020202020204" pitchFamily="34" charset="0"/>
              </a:rPr>
              <a:t>Computational</a:t>
            </a:r>
            <a:r>
              <a:rPr lang="tr-TR" dirty="0" smtClean="0">
                <a:latin typeface="Trebuchet MS" panose="020B0603020202020204" pitchFamily="34" charset="0"/>
              </a:rPr>
              <a:t> </a:t>
            </a:r>
            <a:r>
              <a:rPr lang="tr-TR" dirty="0" err="1" smtClean="0">
                <a:latin typeface="Trebuchet MS" panose="020B0603020202020204" pitchFamily="34" charset="0"/>
              </a:rPr>
              <a:t>Thinking</a:t>
            </a:r>
            <a:r>
              <a:rPr lang="tr-TR" dirty="0" smtClean="0">
                <a:latin typeface="Trebuchet MS" panose="020B0603020202020204" pitchFamily="34" charset="0"/>
              </a:rPr>
              <a:t>) nedir?</a:t>
            </a:r>
            <a:endParaRPr lang="tr-TR" dirty="0">
              <a:latin typeface="Trebuchet MS" panose="020B0603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tr-TR" sz="2000" dirty="0"/>
              <a:t>Bilgi </a:t>
            </a:r>
            <a:r>
              <a:rPr lang="tr-TR" sz="2000" dirty="0" err="1"/>
              <a:t>İşlemsel</a:t>
            </a:r>
            <a:r>
              <a:rPr lang="tr-TR" sz="2000" dirty="0"/>
              <a:t> </a:t>
            </a:r>
            <a:r>
              <a:rPr lang="tr-TR" sz="2000" dirty="0" smtClean="0"/>
              <a:t>Düşünme; </a:t>
            </a:r>
            <a:r>
              <a:rPr lang="tr-TR" sz="2000" dirty="0"/>
              <a:t>bilgisayar biliminin kavramlarından yararlanarak problem çözme, sistem tasarlama ve insan davranışlarını </a:t>
            </a:r>
            <a:r>
              <a:rPr lang="tr-TR" sz="2000" dirty="0" smtClean="0"/>
              <a:t>anlamadır (</a:t>
            </a:r>
            <a:r>
              <a:rPr lang="tr-TR" sz="2000" dirty="0" err="1"/>
              <a:t>Wing</a:t>
            </a:r>
            <a:r>
              <a:rPr lang="tr-TR" sz="2000" dirty="0"/>
              <a:t>, 2006; </a:t>
            </a:r>
            <a:r>
              <a:rPr lang="tr-TR" sz="2000" dirty="0" err="1"/>
              <a:t>Zhenrong</a:t>
            </a:r>
            <a:r>
              <a:rPr lang="tr-TR" sz="2000" dirty="0"/>
              <a:t>, </a:t>
            </a:r>
            <a:r>
              <a:rPr lang="tr-TR" sz="2000" dirty="0" err="1"/>
              <a:t>Wenming</a:t>
            </a:r>
            <a:r>
              <a:rPr lang="tr-TR" sz="2000" dirty="0"/>
              <a:t> ve </a:t>
            </a:r>
            <a:r>
              <a:rPr lang="tr-TR" sz="2000" dirty="0" err="1"/>
              <a:t>Rongsheng</a:t>
            </a:r>
            <a:r>
              <a:rPr lang="tr-TR" sz="2000" dirty="0"/>
              <a:t>, 2009; </a:t>
            </a:r>
            <a:r>
              <a:rPr lang="tr-TR" sz="2000" dirty="0" err="1"/>
              <a:t>Liu</a:t>
            </a:r>
            <a:r>
              <a:rPr lang="tr-TR" sz="2000" dirty="0"/>
              <a:t> ve He, 2014; </a:t>
            </a:r>
            <a:r>
              <a:rPr lang="tr-TR" sz="2000" dirty="0" err="1"/>
              <a:t>Barr</a:t>
            </a:r>
            <a:r>
              <a:rPr lang="tr-TR" sz="2000" dirty="0"/>
              <a:t>, Harrison ve </a:t>
            </a:r>
            <a:r>
              <a:rPr lang="tr-TR" sz="2000" dirty="0" err="1"/>
              <a:t>Conery</a:t>
            </a:r>
            <a:r>
              <a:rPr lang="tr-TR" sz="2000" dirty="0"/>
              <a:t>, 2011). </a:t>
            </a:r>
            <a:endParaRPr lang="tr-TR" sz="2000" dirty="0" smtClean="0"/>
          </a:p>
          <a:p>
            <a:r>
              <a:rPr lang="tr-TR" sz="2000" dirty="0" smtClean="0"/>
              <a:t>CSTA </a:t>
            </a:r>
            <a:r>
              <a:rPr lang="tr-TR" sz="2000" dirty="0"/>
              <a:t>ve ISTE (2011)’</a:t>
            </a:r>
            <a:r>
              <a:rPr lang="tr-TR" sz="2000" dirty="0" err="1"/>
              <a:t>nin</a:t>
            </a:r>
            <a:r>
              <a:rPr lang="tr-TR" sz="2000" dirty="0"/>
              <a:t> bildirdiği ortak bir çalışmada ise bilgi </a:t>
            </a:r>
            <a:r>
              <a:rPr lang="tr-TR" sz="2000" dirty="0" err="1"/>
              <a:t>işlemsel</a:t>
            </a:r>
            <a:r>
              <a:rPr lang="tr-TR" sz="2000" dirty="0"/>
              <a:t> düşünme aşağıdaki özellikleri barındıran bir problem çözme süreci olarak tanımlanmaktadır:</a:t>
            </a:r>
          </a:p>
          <a:p>
            <a:pPr lvl="1"/>
            <a:r>
              <a:rPr lang="tr-TR" sz="1700" dirty="0"/>
              <a:t>Problemleri bilgisayar veya başka araçlar yardımı ile çözebilmek için formülleştirme,</a:t>
            </a:r>
          </a:p>
          <a:p>
            <a:pPr lvl="1"/>
            <a:r>
              <a:rPr lang="tr-TR" sz="1700" dirty="0"/>
              <a:t>Mantıklı bir şekilde verileri düzenleme ve çözümleme,</a:t>
            </a:r>
          </a:p>
          <a:p>
            <a:pPr lvl="1"/>
            <a:r>
              <a:rPr lang="tr-TR" sz="1700" dirty="0"/>
              <a:t>Modeller, simülasyonlar aracılığı ile verileri sunma,</a:t>
            </a:r>
          </a:p>
          <a:p>
            <a:pPr lvl="1"/>
            <a:r>
              <a:rPr lang="tr-TR" sz="1700" dirty="0"/>
              <a:t>Algoritmik düşünme çerçevesinde çözümleri otomatikleştirme,</a:t>
            </a:r>
          </a:p>
          <a:p>
            <a:pPr lvl="1"/>
            <a:r>
              <a:rPr lang="tr-TR" sz="1700" dirty="0"/>
              <a:t>Kaynakları etkin ve etkili bir şekilde kullanarak en uygun çözümü veya çözümleri tanımlama, çözümleme ve uygulama</a:t>
            </a:r>
          </a:p>
          <a:p>
            <a:pPr lvl="1"/>
            <a:r>
              <a:rPr lang="tr-TR" sz="1700" dirty="0"/>
              <a:t>Bulunan çözümü farklı problemlere transfer etme ve genelleştirme</a:t>
            </a:r>
            <a:r>
              <a:rPr lang="tr-TR" sz="1700" dirty="0" smtClean="0"/>
              <a:t>.</a:t>
            </a:r>
            <a:endParaRPr lang="tr-TR" sz="17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2AAA977-C875-4357-B861-3FEA0D77DDE5}" type="slidenum">
              <a:rPr lang="tr-TR" smtClean="0"/>
              <a:pPr/>
              <a:t>16</a:t>
            </a:fld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539552" y="6382489"/>
            <a:ext cx="83529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CSTA </a:t>
            </a:r>
            <a:r>
              <a:rPr lang="en-GB" sz="1100" dirty="0" err="1"/>
              <a:t>ve</a:t>
            </a:r>
            <a:r>
              <a:rPr lang="en-GB" sz="1100" dirty="0"/>
              <a:t> ISTE (2011). </a:t>
            </a:r>
            <a:r>
              <a:rPr lang="en-GB" sz="1100" i="1" dirty="0"/>
              <a:t>Computational Thinking in K–12 Education leadership toolkit</a:t>
            </a:r>
            <a:r>
              <a:rPr lang="en-GB" sz="1100" dirty="0"/>
              <a:t>. </a:t>
            </a:r>
            <a:r>
              <a:rPr lang="en-GB" sz="1100" u="sng" dirty="0" smtClean="0"/>
              <a:t>http</a:t>
            </a:r>
            <a:r>
              <a:rPr lang="en-GB" sz="1100" u="sng" dirty="0"/>
              <a:t>://csta.acm.org/Curriculum/sub/CurrFiles/471.11CTLeadershiptToolkit-SP-vF.pdf</a:t>
            </a:r>
            <a:r>
              <a:rPr lang="en-GB" sz="1100" dirty="0"/>
              <a:t>.</a:t>
            </a:r>
            <a:endParaRPr lang="tr-TR" sz="11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0415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mtClean="0"/>
              <a:t>Bilgi İşlemsel Düşünme Becerisi için Alt Kavramlar</a:t>
            </a:r>
            <a:endParaRPr lang="tr-TR" dirty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2AAA977-C875-4357-B861-3FEA0D77DDE5}" type="slidenum">
              <a:rPr lang="tr-TR" smtClean="0"/>
              <a:pPr/>
              <a:t>17</a:t>
            </a:fld>
            <a:endParaRPr lang="tr-TR"/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167189812"/>
              </p:ext>
            </p:extLst>
          </p:nvPr>
        </p:nvGraphicFramePr>
        <p:xfrm>
          <a:off x="467544" y="1600200"/>
          <a:ext cx="8298631" cy="49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ikdörtgen 3"/>
          <p:cNvSpPr/>
          <p:nvPr/>
        </p:nvSpPr>
        <p:spPr>
          <a:xfrm>
            <a:off x="107504" y="6427113"/>
            <a:ext cx="921702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/>
              <a:t>Kalelioğlu, F.,</a:t>
            </a:r>
            <a:r>
              <a:rPr lang="tr-TR" sz="1100" b="1" dirty="0"/>
              <a:t> </a:t>
            </a:r>
            <a:r>
              <a:rPr lang="tr-TR" sz="1100" dirty="0"/>
              <a:t>&amp; Gülbahar, Y. (2015). Bilgi İşlemsel Düşünme Nedir ve Nasıl Öğretilir?, 3. Uluslararası Öğretim Teknolojileri ve Öğretmen Eğitimi Sempozyumu, Trabzon,  Türkiye,  9 – 11 Eylül 2015.</a:t>
            </a:r>
            <a:endParaRPr lang="en-US" sz="11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3500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mtClean="0">
                <a:latin typeface="Trebuchet MS" panose="020B0603020202020204" pitchFamily="34" charset="0"/>
              </a:rPr>
              <a:t>Bilgi İşlemsel Düşünme neden önemlidir?</a:t>
            </a:r>
            <a:endParaRPr lang="tr-TR" dirty="0">
              <a:latin typeface="Trebuchet MS" panose="020B0603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tr-TR" sz="2000" dirty="0" smtClean="0">
                <a:latin typeface="Trebuchet MS" panose="020B0603020202020204" pitchFamily="34" charset="0"/>
              </a:rPr>
              <a:t>Bilgi-işlemsel düşünme sayesinde öğrenciler bilgisayarlar ile çözümlerini otomatik hale getirip problemleri daha etkili çözebilecek ve düşünmenin sınırlarını genişletebilecektir. </a:t>
            </a:r>
          </a:p>
          <a:p>
            <a:r>
              <a:rPr lang="tr-TR" sz="2000" dirty="0" smtClean="0">
                <a:latin typeface="Trebuchet MS" panose="020B0603020202020204" pitchFamily="34" charset="0"/>
              </a:rPr>
              <a:t>Dahası, öğrenciler bilgisayar biliminin kavramlarını ve ilkelerini öğrendiği zaman, gittikçe değişen teknolojik hayata ve iş yaşamına daha iyi hazırlanabilecektir.  </a:t>
            </a:r>
          </a:p>
          <a:p>
            <a:r>
              <a:rPr lang="tr-TR" sz="2000" dirty="0" smtClean="0">
                <a:latin typeface="Trebuchet MS" panose="020B0603020202020204" pitchFamily="34" charset="0"/>
              </a:rPr>
              <a:t>Bilgisayarın bilgi işleme süreci ile benzerlik gösteren düşünme yaklaşımı ile öğrenciler, değişen araçlar ve uygulamalardan etkilenmeden, yaşam boyu öğrenen bireyler olacaktır. </a:t>
            </a:r>
          </a:p>
          <a:p>
            <a:r>
              <a:rPr lang="tr-TR" sz="2000" dirty="0" smtClean="0">
                <a:latin typeface="Trebuchet MS" panose="020B0603020202020204" pitchFamily="34" charset="0"/>
              </a:rPr>
              <a:t>Bu çerçevede BTY dersi, bilgi işlemsel düşünme becerisi ve kodlama etkinliklerini kapsayacak şekilde güncellenmelidir.</a:t>
            </a:r>
            <a:endParaRPr lang="tr-TR" sz="2000" dirty="0">
              <a:latin typeface="Trebuchet MS" panose="020B0603020202020204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2AAA977-C875-4357-B861-3FEA0D77DDE5}" type="slidenum">
              <a:rPr lang="tr-TR" smtClean="0"/>
              <a:pPr/>
              <a:t>18</a:t>
            </a:fld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4469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latin typeface="Trebuchet MS" panose="020B0603020202020204" pitchFamily="34" charset="0"/>
              </a:rPr>
              <a:t>Bilgi </a:t>
            </a:r>
            <a:r>
              <a:rPr lang="tr-TR" dirty="0" err="1" smtClean="0">
                <a:latin typeface="Trebuchet MS" panose="020B0603020202020204" pitchFamily="34" charset="0"/>
              </a:rPr>
              <a:t>İşlemsel</a:t>
            </a:r>
            <a:r>
              <a:rPr lang="tr-TR" dirty="0" smtClean="0">
                <a:latin typeface="Trebuchet MS" panose="020B0603020202020204" pitchFamily="34" charset="0"/>
              </a:rPr>
              <a:t> Düşünme Nasıl Öğretilebilir?</a:t>
            </a:r>
            <a:endParaRPr lang="tr-TR" dirty="0">
              <a:latin typeface="Trebuchet MS" panose="020B0603020202020204" pitchFamily="34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2AAA977-C875-4357-B861-3FEA0D77DDE5}" type="slidenum">
              <a:rPr lang="tr-TR" smtClean="0"/>
              <a:pPr/>
              <a:t>19</a:t>
            </a:fld>
            <a:endParaRPr lang="tr-TR"/>
          </a:p>
        </p:txBody>
      </p:sp>
      <p:sp>
        <p:nvSpPr>
          <p:cNvPr id="4" name="AutoShape 10" descr="cross curricular coding computing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" name="AutoShape 13" descr="stem coding ile ilgili görsel sonuc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pSp>
        <p:nvGrpSpPr>
          <p:cNvPr id="17" name="Grup 16"/>
          <p:cNvGrpSpPr/>
          <p:nvPr/>
        </p:nvGrpSpPr>
        <p:grpSpPr>
          <a:xfrm>
            <a:off x="251520" y="1580818"/>
            <a:ext cx="8799414" cy="4858231"/>
            <a:chOff x="251520" y="1580818"/>
            <a:chExt cx="8799414" cy="4858231"/>
          </a:xfrm>
        </p:grpSpPr>
        <p:pic>
          <p:nvPicPr>
            <p:cNvPr id="3083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37" y="4468872"/>
              <a:ext cx="2034775" cy="1473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4" name="Picture 2" descr="http://www.ictinpractice.com/wp-content/uploads/2014/10/Boys-playing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772816"/>
              <a:ext cx="2608985" cy="18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0" name="Picture 8" descr="robotics ile ilgili görsel sonucu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2337" y="4571355"/>
              <a:ext cx="2522073" cy="14669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up 7"/>
            <p:cNvGrpSpPr/>
            <p:nvPr/>
          </p:nvGrpSpPr>
          <p:grpSpPr>
            <a:xfrm>
              <a:off x="2185392" y="1580818"/>
              <a:ext cx="4858231" cy="4858231"/>
              <a:chOff x="2185392" y="1580818"/>
              <a:chExt cx="4858231" cy="4858231"/>
            </a:xfrm>
          </p:grpSpPr>
          <p:sp>
            <p:nvSpPr>
              <p:cNvPr id="9" name="Serbest Form 8"/>
              <p:cNvSpPr/>
              <p:nvPr/>
            </p:nvSpPr>
            <p:spPr>
              <a:xfrm>
                <a:off x="2586164" y="1840670"/>
                <a:ext cx="4197607" cy="4197607"/>
              </a:xfrm>
              <a:custGeom>
                <a:avLst/>
                <a:gdLst>
                  <a:gd name="connsiteX0" fmla="*/ 2098803 w 4197607"/>
                  <a:gd name="connsiteY0" fmla="*/ 0 h 4197607"/>
                  <a:gd name="connsiteX1" fmla="*/ 4197607 w 4197607"/>
                  <a:gd name="connsiteY1" fmla="*/ 2098804 h 4197607"/>
                  <a:gd name="connsiteX2" fmla="*/ 2098804 w 4197607"/>
                  <a:gd name="connsiteY2" fmla="*/ 2098804 h 4197607"/>
                  <a:gd name="connsiteX3" fmla="*/ 2098803 w 4197607"/>
                  <a:gd name="connsiteY3" fmla="*/ 0 h 4197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97607" h="4197607">
                    <a:moveTo>
                      <a:pt x="2098803" y="0"/>
                    </a:moveTo>
                    <a:cubicBezTo>
                      <a:pt x="3257940" y="0"/>
                      <a:pt x="4197607" y="939667"/>
                      <a:pt x="4197607" y="2098804"/>
                    </a:cubicBezTo>
                    <a:lnTo>
                      <a:pt x="2098804" y="2098804"/>
                    </a:lnTo>
                    <a:cubicBezTo>
                      <a:pt x="2098804" y="1399203"/>
                      <a:pt x="2098803" y="699601"/>
                      <a:pt x="2098803" y="0"/>
                    </a:cubicBez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258710" tIns="900484" rIns="450740" bIns="2208739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r-TR" sz="2400" kern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itchFamily="34" charset="0"/>
                    <a:ea typeface="Tahoma" pitchFamily="34" charset="0"/>
                    <a:cs typeface="Tahoma" pitchFamily="34" charset="0"/>
                  </a:rPr>
                  <a:t>Disiplinler arası</a:t>
                </a:r>
              </a:p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tr-TR" sz="140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" name="Serbest Form 9"/>
              <p:cNvSpPr/>
              <p:nvPr/>
            </p:nvSpPr>
            <p:spPr>
              <a:xfrm>
                <a:off x="2586164" y="1981590"/>
                <a:ext cx="4197607" cy="4197607"/>
              </a:xfrm>
              <a:custGeom>
                <a:avLst/>
                <a:gdLst>
                  <a:gd name="connsiteX0" fmla="*/ 4197607 w 4197607"/>
                  <a:gd name="connsiteY0" fmla="*/ 2098804 h 4197607"/>
                  <a:gd name="connsiteX1" fmla="*/ 2098803 w 4197607"/>
                  <a:gd name="connsiteY1" fmla="*/ 4197608 h 4197607"/>
                  <a:gd name="connsiteX2" fmla="*/ 2098804 w 4197607"/>
                  <a:gd name="connsiteY2" fmla="*/ 2098804 h 4197607"/>
                  <a:gd name="connsiteX3" fmla="*/ 4197607 w 4197607"/>
                  <a:gd name="connsiteY3" fmla="*/ 2098804 h 4197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97607" h="4197607">
                    <a:moveTo>
                      <a:pt x="4197607" y="2098804"/>
                    </a:moveTo>
                    <a:cubicBezTo>
                      <a:pt x="4197607" y="3257941"/>
                      <a:pt x="3257940" y="4197608"/>
                      <a:pt x="2098803" y="4197608"/>
                    </a:cubicBezTo>
                    <a:cubicBezTo>
                      <a:pt x="2098803" y="3498007"/>
                      <a:pt x="2098804" y="2798405"/>
                      <a:pt x="2098804" y="2098804"/>
                    </a:cubicBezTo>
                    <a:lnTo>
                      <a:pt x="4197607" y="2098804"/>
                    </a:ln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253630" tIns="2203658" rIns="445660" bIns="895405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r-TR" sz="2000" kern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itchFamily="34" charset="0"/>
                    <a:ea typeface="Tahoma" pitchFamily="34" charset="0"/>
                    <a:cs typeface="Tahoma" pitchFamily="34" charset="0"/>
                  </a:rPr>
                  <a:t/>
                </a:r>
                <a:br>
                  <a:rPr lang="tr-TR" sz="2000" kern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itchFamily="34" charset="0"/>
                    <a:ea typeface="Tahoma" pitchFamily="34" charset="0"/>
                    <a:cs typeface="Tahoma" pitchFamily="34" charset="0"/>
                  </a:rPr>
                </a:br>
                <a:r>
                  <a:rPr lang="tr-TR" sz="2000" kern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itchFamily="34" charset="0"/>
                    <a:ea typeface="Tahoma" pitchFamily="34" charset="0"/>
                    <a:cs typeface="Tahoma" pitchFamily="34" charset="0"/>
                  </a:rPr>
                  <a:t>Oyun ya da Robot Programlama  ile</a:t>
                </a:r>
                <a:endParaRPr lang="tr-TR" sz="200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Serbest Form 10"/>
              <p:cNvSpPr/>
              <p:nvPr/>
            </p:nvSpPr>
            <p:spPr>
              <a:xfrm>
                <a:off x="2445244" y="1981590"/>
                <a:ext cx="4197607" cy="4197607"/>
              </a:xfrm>
              <a:custGeom>
                <a:avLst/>
                <a:gdLst>
                  <a:gd name="connsiteX0" fmla="*/ 2098804 w 4197607"/>
                  <a:gd name="connsiteY0" fmla="*/ 4197607 h 4197607"/>
                  <a:gd name="connsiteX1" fmla="*/ 0 w 4197607"/>
                  <a:gd name="connsiteY1" fmla="*/ 2098803 h 4197607"/>
                  <a:gd name="connsiteX2" fmla="*/ 2098804 w 4197607"/>
                  <a:gd name="connsiteY2" fmla="*/ 2098804 h 4197607"/>
                  <a:gd name="connsiteX3" fmla="*/ 2098804 w 4197607"/>
                  <a:gd name="connsiteY3" fmla="*/ 4197607 h 4197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97607" h="4197607">
                    <a:moveTo>
                      <a:pt x="2098804" y="4197607"/>
                    </a:moveTo>
                    <a:cubicBezTo>
                      <a:pt x="939667" y="4197607"/>
                      <a:pt x="0" y="3257940"/>
                      <a:pt x="0" y="2098803"/>
                    </a:cubicBezTo>
                    <a:lnTo>
                      <a:pt x="2098804" y="2098804"/>
                    </a:lnTo>
                    <a:lnTo>
                      <a:pt x="2098804" y="4197607"/>
                    </a:ln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50740" tIns="2208738" rIns="2258710" bIns="900485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tr-TR" sz="2400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itchFamily="34" charset="0"/>
                  <a:ea typeface="Tahoma" pitchFamily="34" charset="0"/>
                  <a:cs typeface="Tahoma" pitchFamily="34" charset="0"/>
                </a:endParaRPr>
              </a:p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r-TR" sz="2000" kern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itchFamily="34" charset="0"/>
                    <a:ea typeface="Tahoma" pitchFamily="34" charset="0"/>
                    <a:cs typeface="Tahoma" pitchFamily="34" charset="0"/>
                  </a:rPr>
                  <a:t>Başlangıç  için farklı Öğrenme Ortamları  ile</a:t>
                </a:r>
                <a:endParaRPr lang="tr-TR" sz="200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" name="Serbest Form 11"/>
              <p:cNvSpPr/>
              <p:nvPr/>
            </p:nvSpPr>
            <p:spPr>
              <a:xfrm>
                <a:off x="2445244" y="1840670"/>
                <a:ext cx="4197607" cy="4197607"/>
              </a:xfrm>
              <a:custGeom>
                <a:avLst/>
                <a:gdLst>
                  <a:gd name="connsiteX0" fmla="*/ 0 w 4197607"/>
                  <a:gd name="connsiteY0" fmla="*/ 2098804 h 4197607"/>
                  <a:gd name="connsiteX1" fmla="*/ 2098804 w 4197607"/>
                  <a:gd name="connsiteY1" fmla="*/ 0 h 4197607"/>
                  <a:gd name="connsiteX2" fmla="*/ 2098804 w 4197607"/>
                  <a:gd name="connsiteY2" fmla="*/ 2098804 h 4197607"/>
                  <a:gd name="connsiteX3" fmla="*/ 0 w 4197607"/>
                  <a:gd name="connsiteY3" fmla="*/ 2098804 h 4197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97607" h="4197607">
                    <a:moveTo>
                      <a:pt x="0" y="2098804"/>
                    </a:moveTo>
                    <a:cubicBezTo>
                      <a:pt x="0" y="939667"/>
                      <a:pt x="939667" y="0"/>
                      <a:pt x="2098804" y="0"/>
                    </a:cubicBezTo>
                    <a:lnTo>
                      <a:pt x="2098804" y="2098804"/>
                    </a:lnTo>
                    <a:lnTo>
                      <a:pt x="0" y="2098804"/>
                    </a:ln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50740" tIns="900484" rIns="2258710" bIns="2208739" numCol="1" spcCol="1270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tr-TR" sz="2400" kern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itchFamily="34" charset="0"/>
                    <a:ea typeface="Tahoma" pitchFamily="34" charset="0"/>
                    <a:cs typeface="Tahoma" pitchFamily="34" charset="0"/>
                  </a:rPr>
                  <a:t>Bilgisayar olmadan</a:t>
                </a:r>
              </a:p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tr-TR" sz="240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" name="Çember Ok 12"/>
              <p:cNvSpPr/>
              <p:nvPr/>
            </p:nvSpPr>
            <p:spPr>
              <a:xfrm>
                <a:off x="2326312" y="1580818"/>
                <a:ext cx="4717311" cy="4717311"/>
              </a:xfrm>
              <a:prstGeom prst="circularArrow">
                <a:avLst>
                  <a:gd name="adj1" fmla="val 5085"/>
                  <a:gd name="adj2" fmla="val 327528"/>
                  <a:gd name="adj3" fmla="val 21272472"/>
                  <a:gd name="adj4" fmla="val 16200000"/>
                  <a:gd name="adj5" fmla="val 5932"/>
                </a:avLst>
              </a:prstGeom>
              <a:scene3d>
                <a:camera prst="orthographicFront"/>
                <a:lightRig rig="flat" dir="t"/>
              </a:scene3d>
              <a:sp3d z="127000" prstMaterial="plastic">
                <a:bevelT w="50800" h="50800"/>
                <a:bevelB w="25400" h="2540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4" name="Çember Ok 13"/>
              <p:cNvSpPr/>
              <p:nvPr/>
            </p:nvSpPr>
            <p:spPr>
              <a:xfrm>
                <a:off x="2326312" y="1721738"/>
                <a:ext cx="4717311" cy="4717311"/>
              </a:xfrm>
              <a:prstGeom prst="circularArrow">
                <a:avLst>
                  <a:gd name="adj1" fmla="val 5085"/>
                  <a:gd name="adj2" fmla="val 327528"/>
                  <a:gd name="adj3" fmla="val 5072472"/>
                  <a:gd name="adj4" fmla="val 0"/>
                  <a:gd name="adj5" fmla="val 5932"/>
                </a:avLst>
              </a:prstGeom>
              <a:scene3d>
                <a:camera prst="orthographicFront"/>
                <a:lightRig rig="flat" dir="t"/>
              </a:scene3d>
              <a:sp3d z="127000" prstMaterial="plastic">
                <a:bevelT w="50800" h="50800"/>
                <a:bevelB w="25400" h="2540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5" name="Çember Ok 14"/>
              <p:cNvSpPr/>
              <p:nvPr/>
            </p:nvSpPr>
            <p:spPr>
              <a:xfrm>
                <a:off x="2185392" y="1721738"/>
                <a:ext cx="4717311" cy="4717311"/>
              </a:xfrm>
              <a:prstGeom prst="circularArrow">
                <a:avLst>
                  <a:gd name="adj1" fmla="val 5085"/>
                  <a:gd name="adj2" fmla="val 327528"/>
                  <a:gd name="adj3" fmla="val 10472472"/>
                  <a:gd name="adj4" fmla="val 5400000"/>
                  <a:gd name="adj5" fmla="val 5932"/>
                </a:avLst>
              </a:prstGeom>
              <a:scene3d>
                <a:camera prst="orthographicFront"/>
                <a:lightRig rig="flat" dir="t"/>
              </a:scene3d>
              <a:sp3d z="127000" prstMaterial="plastic">
                <a:bevelT w="50800" h="50800"/>
                <a:bevelB w="25400" h="2540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6" name="Çember Ok 15"/>
              <p:cNvSpPr/>
              <p:nvPr/>
            </p:nvSpPr>
            <p:spPr>
              <a:xfrm>
                <a:off x="2185392" y="1580818"/>
                <a:ext cx="4717311" cy="4717311"/>
              </a:xfrm>
              <a:prstGeom prst="circularArrow">
                <a:avLst>
                  <a:gd name="adj1" fmla="val 5085"/>
                  <a:gd name="adj2" fmla="val 327528"/>
                  <a:gd name="adj3" fmla="val 15872472"/>
                  <a:gd name="adj4" fmla="val 10800000"/>
                  <a:gd name="adj5" fmla="val 5932"/>
                </a:avLst>
              </a:prstGeom>
              <a:scene3d>
                <a:camera prst="orthographicFront"/>
                <a:lightRig rig="flat" dir="t"/>
              </a:scene3d>
              <a:sp3d z="127000" prstMaterial="plastic">
                <a:bevelT w="50800" h="50800"/>
                <a:bevelB w="25400" h="2540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pic>
          <p:nvPicPr>
            <p:cNvPr id="3088" name="Picture 16" descr="http://harlowgallery.org/wp-content/uploads/2014/09/STEAM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2200" y="1790787"/>
              <a:ext cx="2678734" cy="1478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Dikdörtgen 6"/>
          <p:cNvSpPr/>
          <p:nvPr/>
        </p:nvSpPr>
        <p:spPr>
          <a:xfrm>
            <a:off x="1322294" y="6310481"/>
            <a:ext cx="718977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Weinberg, A. E. (2013). Computational Thinking: An investigation of the </a:t>
            </a:r>
            <a:r>
              <a:rPr lang="en-GB" sz="1100" dirty="0" err="1"/>
              <a:t>existinig</a:t>
            </a:r>
            <a:r>
              <a:rPr lang="en-GB" sz="1100" dirty="0"/>
              <a:t> scholarship and research. http://people.cs.vt.edu/~kafura/CS6604/Papers/CT-Existing-Scholarship-Research-Dissertation.pdf</a:t>
            </a:r>
            <a:endParaRPr lang="tr-TR" sz="11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8088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mtClean="0">
                <a:latin typeface="Trebuchet MS" panose="020B0603020202020204" pitchFamily="34" charset="0"/>
              </a:rPr>
              <a:t>Geçmişten Günümüze</a:t>
            </a:r>
            <a:endParaRPr lang="tr-TR" dirty="0">
              <a:latin typeface="Trebuchet MS" panose="020B0603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tr-TR" sz="2400" smtClean="0">
                <a:latin typeface="Trebuchet MS" panose="020B0603020202020204" pitchFamily="34" charset="0"/>
              </a:rPr>
              <a:t>Gittikçe küçülerek cebimize giren bilgisayarlar ve mobil cihazlar, öğretmenlerin teknolojiye bakışını, okullarda kullanım şeklini de etkilemektedir.</a:t>
            </a:r>
          </a:p>
          <a:p>
            <a:r>
              <a:rPr lang="tr-TR" sz="2400" smtClean="0">
                <a:latin typeface="Trebuchet MS" panose="020B0603020202020204" pitchFamily="34" charset="0"/>
              </a:rPr>
              <a:t>Teknoloji hayatımıza yeni girmişken, öğretim sürecinde odak noktası bu aracın nasıl kullanıldığını öğretmekti. </a:t>
            </a:r>
          </a:p>
          <a:p>
            <a:r>
              <a:rPr lang="tr-TR" sz="2400" smtClean="0">
                <a:latin typeface="Trebuchet MS" panose="020B0603020202020204" pitchFamily="34" charset="0"/>
              </a:rPr>
              <a:t>Şanslı olan ve bilgisayar laboratuvarı bulunan öğrenciler, genellikle veri biçimlendirmeye yönelik yazılımların (ofis yazılımları vb.) nasıl kullanıldığını öğrenmeye başladılar. </a:t>
            </a:r>
            <a:r>
              <a:rPr lang="tr-TR" sz="2400" smtClean="0"/>
              <a:t>İnternet erişiminin sağlanması ile birlikte bilgi ağları, arama ve güvenlik gibi konuları da işlemeye başladılar. </a:t>
            </a:r>
            <a:endParaRPr lang="en-US" sz="2400" smtClean="0"/>
          </a:p>
          <a:p>
            <a:endParaRPr lang="tr-TR" sz="2400" dirty="0" smtClean="0">
              <a:latin typeface="Trebuchet MS" panose="020B0603020202020204" pitchFamily="34" charset="0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2AAA977-C875-4357-B861-3FEA0D77DDE5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4046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İngiltere – Öğretim Programı</a:t>
            </a:r>
            <a:br>
              <a:rPr lang="tr-TR" dirty="0" smtClean="0"/>
            </a:br>
            <a:r>
              <a:rPr lang="en-US" sz="3100" dirty="0"/>
              <a:t>https://</a:t>
            </a:r>
            <a:r>
              <a:rPr lang="en-US" sz="3100" dirty="0" smtClean="0"/>
              <a:t>www.gov.uk/national-curriculum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1"/>
          </p:nvPr>
        </p:nvSpPr>
        <p:spPr>
          <a:xfrm>
            <a:off x="539552" y="1589567"/>
            <a:ext cx="4176464" cy="45720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tr-TR" sz="1200" dirty="0"/>
              <a:t>Dönem </a:t>
            </a:r>
            <a:r>
              <a:rPr lang="tr-TR" sz="1200" dirty="0" smtClean="0"/>
              <a:t>1 (5-7 yaş)</a:t>
            </a:r>
            <a:endParaRPr lang="tr-TR" sz="1200" dirty="0"/>
          </a:p>
          <a:p>
            <a:r>
              <a:rPr lang="tr-TR" sz="1200" dirty="0"/>
              <a:t>Öğrenciler, dijital medya, bilgi teknolojileri ve bilgisayar bilimleri konusunda kendilerini geliştirebilir.</a:t>
            </a:r>
          </a:p>
          <a:p>
            <a:r>
              <a:rPr lang="tr-TR" sz="1200" dirty="0"/>
              <a:t>Analitik düşünme becerisi, problem çözme, </a:t>
            </a:r>
            <a:r>
              <a:rPr lang="tr-TR" sz="1200" dirty="0" err="1"/>
              <a:t>bilişimsel</a:t>
            </a:r>
            <a:r>
              <a:rPr lang="tr-TR" sz="1200" dirty="0"/>
              <a:t> düşünce ve tasarlama konusunda uygulama yapar ve kendini geliştirir.</a:t>
            </a:r>
          </a:p>
          <a:p>
            <a:pPr>
              <a:spcBef>
                <a:spcPts val="0"/>
              </a:spcBef>
            </a:pPr>
            <a:endParaRPr lang="tr-TR" sz="1200" dirty="0"/>
          </a:p>
          <a:p>
            <a:pPr marL="0" indent="0">
              <a:spcBef>
                <a:spcPts val="0"/>
              </a:spcBef>
              <a:buNone/>
            </a:pPr>
            <a:r>
              <a:rPr lang="tr-TR" sz="1200" dirty="0"/>
              <a:t>Dönem </a:t>
            </a:r>
            <a:r>
              <a:rPr lang="tr-TR" sz="1200" dirty="0" smtClean="0"/>
              <a:t>2 (7-11 yaş)</a:t>
            </a:r>
          </a:p>
          <a:p>
            <a:r>
              <a:rPr lang="tr-TR" sz="1200" dirty="0"/>
              <a:t>Gerçek dünya problemlerini ve fiziksel sistemleri tasarlar, kullanır ve </a:t>
            </a:r>
            <a:r>
              <a:rPr lang="tr-TR" sz="1200" dirty="0" smtClean="0"/>
              <a:t>bilgi </a:t>
            </a:r>
            <a:r>
              <a:rPr lang="tr-TR" sz="1200" dirty="0" err="1" smtClean="0"/>
              <a:t>işlemsel</a:t>
            </a:r>
            <a:r>
              <a:rPr lang="tr-TR" sz="1200" dirty="0" smtClean="0"/>
              <a:t>  </a:t>
            </a:r>
            <a:r>
              <a:rPr lang="tr-TR" sz="1200" dirty="0"/>
              <a:t>modellemeler yapar.</a:t>
            </a:r>
          </a:p>
          <a:p>
            <a:r>
              <a:rPr lang="tr-TR" sz="1200" dirty="0" smtClean="0"/>
              <a:t>Bilgi </a:t>
            </a:r>
            <a:r>
              <a:rPr lang="tr-TR" sz="1200" dirty="0" err="1" smtClean="0"/>
              <a:t>işlemsel</a:t>
            </a:r>
            <a:r>
              <a:rPr lang="tr-TR" sz="1200" dirty="0" smtClean="0"/>
              <a:t> düşünme ile </a:t>
            </a:r>
            <a:r>
              <a:rPr lang="tr-TR" sz="1200" dirty="0"/>
              <a:t>ilgili temel algoritmaları anlar.</a:t>
            </a:r>
          </a:p>
          <a:p>
            <a:r>
              <a:rPr lang="tr-TR" sz="1200" dirty="0"/>
              <a:t>2 veya daha fazla programlama dili kullanır. Yazı tabanlı bir programlama dili kullanarak problem </a:t>
            </a:r>
            <a:r>
              <a:rPr lang="tr-TR" sz="1200" dirty="0" smtClean="0"/>
              <a:t>çözer.</a:t>
            </a:r>
            <a:endParaRPr lang="tr-TR" sz="1200" dirty="0"/>
          </a:p>
          <a:p>
            <a:r>
              <a:rPr lang="tr-TR" sz="1200" dirty="0"/>
              <a:t>Bilgisayar bileşenlerini </a:t>
            </a:r>
            <a:r>
              <a:rPr lang="tr-TR" sz="1200" dirty="0" smtClean="0"/>
              <a:t>bilir.</a:t>
            </a:r>
            <a:endParaRPr lang="tr-TR" sz="1200" dirty="0"/>
          </a:p>
          <a:p>
            <a:pPr marL="0" indent="0">
              <a:spcBef>
                <a:spcPts val="0"/>
              </a:spcBef>
              <a:buNone/>
            </a:pPr>
            <a:endParaRPr lang="tr-TR" sz="1200" dirty="0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tr-TR" sz="1200" dirty="0"/>
              <a:t>Dönem </a:t>
            </a:r>
            <a:r>
              <a:rPr lang="tr-TR" sz="1200" dirty="0" smtClean="0"/>
              <a:t>3 (11-14 yaş)</a:t>
            </a:r>
            <a:endParaRPr lang="tr-TR" sz="1200" dirty="0"/>
          </a:p>
          <a:p>
            <a:pPr marL="177800" indent="-177800">
              <a:spcBef>
                <a:spcPts val="0"/>
              </a:spcBef>
            </a:pPr>
            <a:r>
              <a:rPr lang="tr-TR" sz="1200" dirty="0"/>
              <a:t>Belirli bir problemi çözmek için, gerekirse fiziksel sistemleri de tasarlar, programlar ve bu programa dair hata ayıklamasını gerçekleştirebilir.</a:t>
            </a:r>
          </a:p>
          <a:p>
            <a:pPr marL="177800" indent="-177800">
              <a:spcBef>
                <a:spcPts val="0"/>
              </a:spcBef>
            </a:pPr>
            <a:r>
              <a:rPr lang="tr-TR" sz="1200" dirty="0"/>
              <a:t>Değişkenlere çalışarak, dizi, seçim ve tekrarlama kullanarak program yazıp kullanıcı verisi alıp çıktı verebilir.</a:t>
            </a:r>
          </a:p>
          <a:p>
            <a:pPr marL="177800" indent="-177800">
              <a:spcBef>
                <a:spcPts val="0"/>
              </a:spcBef>
            </a:pPr>
            <a:r>
              <a:rPr lang="tr-TR" sz="1200" dirty="0"/>
              <a:t>Hata ayıklama yapar.</a:t>
            </a:r>
          </a:p>
          <a:p>
            <a:pPr marL="177800" indent="-177800">
              <a:spcBef>
                <a:spcPts val="0"/>
              </a:spcBef>
            </a:pPr>
            <a:r>
              <a:rPr lang="tr-TR" sz="1200" dirty="0"/>
              <a:t>Bilgisayar ağlarını anlar. Haberleşme yapabilir, ortak çalışma yürütebilir.</a:t>
            </a:r>
          </a:p>
          <a:p>
            <a:pPr marL="177800" indent="-177800">
              <a:spcBef>
                <a:spcPts val="0"/>
              </a:spcBef>
            </a:pPr>
            <a:r>
              <a:rPr lang="tr-TR" sz="1200" dirty="0"/>
              <a:t>Arama teknolojilerini etkili kullanır.</a:t>
            </a:r>
          </a:p>
          <a:p>
            <a:pPr marL="177800" indent="-177800">
              <a:spcBef>
                <a:spcPts val="0"/>
              </a:spcBef>
            </a:pPr>
            <a:r>
              <a:rPr lang="tr-TR" sz="1200" dirty="0"/>
              <a:t>Teknolojiyi saygılı dikkatli ve güvenli kullanır.</a:t>
            </a:r>
          </a:p>
          <a:p>
            <a:endParaRPr lang="tr-TR" sz="1200" dirty="0"/>
          </a:p>
          <a:p>
            <a:pPr marL="0" indent="0">
              <a:buNone/>
            </a:pPr>
            <a:r>
              <a:rPr lang="tr-TR" sz="1200" dirty="0"/>
              <a:t>Dönem </a:t>
            </a:r>
            <a:r>
              <a:rPr lang="tr-TR" sz="1200" dirty="0" smtClean="0"/>
              <a:t>4 (14-16 yaş)</a:t>
            </a:r>
            <a:endParaRPr lang="tr-TR" sz="1200" dirty="0"/>
          </a:p>
          <a:p>
            <a:pPr marL="177800" indent="-177800">
              <a:spcBef>
                <a:spcPts val="0"/>
              </a:spcBef>
            </a:pPr>
            <a:r>
              <a:rPr lang="tr-TR" sz="1200" dirty="0"/>
              <a:t>Dijital programların çalışması için gerekli algoritmaları anlar.</a:t>
            </a:r>
          </a:p>
          <a:p>
            <a:pPr marL="177800" indent="-177800">
              <a:spcBef>
                <a:spcPts val="0"/>
              </a:spcBef>
            </a:pPr>
            <a:r>
              <a:rPr lang="tr-TR" sz="1200" dirty="0"/>
              <a:t>Basit programlar oluşturur ve hata ayıklaması yapar.</a:t>
            </a:r>
          </a:p>
          <a:p>
            <a:pPr marL="177800" indent="-177800">
              <a:spcBef>
                <a:spcPts val="0"/>
              </a:spcBef>
            </a:pPr>
            <a:r>
              <a:rPr lang="tr-TR" sz="1200" dirty="0"/>
              <a:t>Basit program davranışlarını kontrol etmek için mantıksal sınama kullanır.</a:t>
            </a:r>
          </a:p>
          <a:p>
            <a:pPr marL="177800" indent="-177800">
              <a:spcBef>
                <a:spcPts val="0"/>
              </a:spcBef>
            </a:pPr>
            <a:r>
              <a:rPr lang="tr-TR" sz="1200" dirty="0"/>
              <a:t>Teknolojiyi amacına uygun kullanmak için; dijital içerik oluşturur, organize eder, saklar, değiştirebilir.</a:t>
            </a:r>
          </a:p>
          <a:p>
            <a:pPr marL="177800" indent="-177800">
              <a:spcBef>
                <a:spcPts val="0"/>
              </a:spcBef>
            </a:pPr>
            <a:r>
              <a:rPr lang="tr-TR" sz="1200" dirty="0"/>
              <a:t>Okullarda gösterilen teknolojinin dışındaki bilgi teknolojilerine de yatkınlığı gelişir.</a:t>
            </a:r>
          </a:p>
          <a:p>
            <a:pPr marL="177800" indent="-177800">
              <a:spcBef>
                <a:spcPts val="0"/>
              </a:spcBef>
            </a:pPr>
            <a:r>
              <a:rPr lang="tr-TR" sz="1200" dirty="0"/>
              <a:t>Teknolojiyi kullanırken; kişisel veri güvenliğine dikkat eder, nereden yardım alabileceğini bilir.</a:t>
            </a:r>
          </a:p>
          <a:p>
            <a:endParaRPr lang="tr-TR" sz="1200" dirty="0"/>
          </a:p>
          <a:p>
            <a:endParaRPr lang="tr-TR" sz="1200" dirty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92AAA977-C875-4357-B861-3FEA0D77DDE5}" type="slidenum">
              <a:rPr lang="tr-TR" smtClean="0"/>
              <a:pPr/>
              <a:t>20</a:t>
            </a:fld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3210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latin typeface="Trebuchet MS" panose="020B0603020202020204" pitchFamily="34" charset="0"/>
              </a:rPr>
              <a:t>Kodlamanın Öğretim Programları ile Bütünleştirilmesi</a:t>
            </a:r>
            <a:endParaRPr lang="tr-TR" dirty="0">
              <a:latin typeface="Trebuchet MS" panose="020B0603020202020204" pitchFamily="34" charset="0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00200"/>
            <a:ext cx="4618501" cy="4525963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00808"/>
            <a:ext cx="4261856" cy="4176464"/>
          </a:xfrm>
          <a:prstGeom prst="rect">
            <a:avLst/>
          </a:prstGeom>
        </p:spPr>
      </p:pic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2AAA977-C875-4357-B861-3FEA0D77DDE5}" type="slidenum">
              <a:rPr lang="tr-TR" smtClean="0"/>
              <a:pPr/>
              <a:t>21</a:t>
            </a:fld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5296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Trebuchet MS" panose="020B0603020202020204" pitchFamily="34" charset="0"/>
              </a:rPr>
              <a:t>Öncelikli BİT Yeterlikleri</a:t>
            </a:r>
            <a:endParaRPr lang="tr-TR" dirty="0">
              <a:latin typeface="Trebuchet MS" panose="020B0603020202020204" pitchFamily="34" charset="0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72817"/>
            <a:ext cx="4476317" cy="3528391"/>
          </a:xfrm>
        </p:spPr>
      </p:pic>
      <p:pic>
        <p:nvPicPr>
          <p:cNvPr id="5" name="İçerik Yer Tutucusu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972955"/>
            <a:ext cx="4415408" cy="3480381"/>
          </a:xfrm>
          <a:prstGeom prst="rect">
            <a:avLst/>
          </a:prstGeom>
        </p:spPr>
      </p:pic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2AAA977-C875-4357-B861-3FEA0D77DDE5}" type="slidenum">
              <a:rPr lang="tr-TR" smtClean="0"/>
              <a:pPr/>
              <a:t>22</a:t>
            </a:fld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8031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Trebuchet MS" panose="020B0603020202020204" pitchFamily="34" charset="0"/>
              </a:rPr>
              <a:t>Bütünleştirme Düzeyi</a:t>
            </a:r>
            <a:endParaRPr lang="tr-TR" dirty="0">
              <a:latin typeface="Trebuchet MS" panose="020B0603020202020204" pitchFamily="34" charset="0"/>
            </a:endParaRPr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600199"/>
            <a:ext cx="3752812" cy="4784645"/>
          </a:xfrm>
        </p:spPr>
      </p:pic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2AAA977-C875-4357-B861-3FEA0D77DDE5}" type="slidenum">
              <a:rPr lang="tr-TR" smtClean="0"/>
              <a:pPr/>
              <a:t>23</a:t>
            </a:fld>
            <a:endParaRPr lang="tr-TR"/>
          </a:p>
        </p:txBody>
      </p:sp>
      <p:sp>
        <p:nvSpPr>
          <p:cNvPr id="4" name="Metin kutusu 3"/>
          <p:cNvSpPr txBox="1"/>
          <p:nvPr/>
        </p:nvSpPr>
        <p:spPr>
          <a:xfrm>
            <a:off x="2771800" y="6322928"/>
            <a:ext cx="38164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b="1" dirty="0" smtClean="0">
                <a:solidFill>
                  <a:srgbClr val="C00000"/>
                </a:solidFill>
              </a:rPr>
              <a:t>TURKEY</a:t>
            </a:r>
            <a:r>
              <a:rPr lang="tr-TR" sz="1100" b="1" dirty="0" smtClean="0"/>
              <a:t>                                                                      </a:t>
            </a:r>
            <a:r>
              <a:rPr lang="tr-TR" sz="1000" b="1" dirty="0" smtClean="0">
                <a:solidFill>
                  <a:srgbClr val="C00000"/>
                </a:solidFill>
              </a:rPr>
              <a:t>2012</a:t>
            </a:r>
            <a:endParaRPr lang="tr-TR" sz="1100" b="1" dirty="0">
              <a:solidFill>
                <a:srgbClr val="C0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923928" y="6394539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7886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Ülkelerarası Farklı Uygulamalar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367515" y="1759789"/>
            <a:ext cx="4502836" cy="4444071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793242" y="6203860"/>
            <a:ext cx="7557516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350" dirty="0"/>
              <a:t>http://publications.jrc.ec.europa.eu/repository/bitstream/JRC104188/jrc104188_computhinkreport.pdf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43679BF-47C5-4252-A79E-9D6C3CDE7733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4629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Öğrencilere Kazandırılması Gereken Temel Kavramlar</a:t>
            </a:r>
            <a:endParaRPr lang="tr-TR" dirty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2AAA977-C875-4357-B861-3FEA0D77DDE5}" type="slidenum">
              <a:rPr lang="tr-TR" smtClean="0"/>
              <a:pPr/>
              <a:t>25</a:t>
            </a:fld>
            <a:endParaRPr lang="tr-TR"/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63978627"/>
              </p:ext>
            </p:extLst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ikdörtgen 3"/>
          <p:cNvSpPr/>
          <p:nvPr/>
        </p:nvSpPr>
        <p:spPr>
          <a:xfrm>
            <a:off x="1187624" y="5829174"/>
            <a:ext cx="720742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100" dirty="0" smtClean="0"/>
              <a:t>CSTA (2011). CSTA </a:t>
            </a:r>
            <a:r>
              <a:rPr lang="tr-TR" sz="1100" dirty="0"/>
              <a:t>K–12 </a:t>
            </a:r>
            <a:r>
              <a:rPr lang="tr-TR" sz="1100" dirty="0" err="1"/>
              <a:t>Computer</a:t>
            </a:r>
            <a:r>
              <a:rPr lang="tr-TR" sz="1100" dirty="0"/>
              <a:t> </a:t>
            </a:r>
            <a:r>
              <a:rPr lang="tr-TR" sz="1100" dirty="0" err="1"/>
              <a:t>Science</a:t>
            </a:r>
            <a:r>
              <a:rPr lang="tr-TR" sz="1100" dirty="0"/>
              <a:t> </a:t>
            </a:r>
            <a:r>
              <a:rPr lang="tr-TR" sz="1100" dirty="0" err="1" smtClean="0"/>
              <a:t>Standards</a:t>
            </a:r>
            <a:r>
              <a:rPr lang="tr-TR" sz="1100" dirty="0"/>
              <a:t>. https://csta.acm.org/Curriculum/sub/CurrFiles/CSTA_K-12_CSS.pdf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095283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 smtClean="0"/>
              <a:t>Bilgisayar Bilimi Öğretim Programı</a:t>
            </a:r>
            <a:endParaRPr lang="tr-TR" dirty="0"/>
          </a:p>
        </p:txBody>
      </p:sp>
      <p:pic>
        <p:nvPicPr>
          <p:cNvPr id="4" name="image06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3"/>
          <a:stretch/>
        </p:blipFill>
        <p:spPr bwMode="auto">
          <a:xfrm>
            <a:off x="1129675" y="1854679"/>
            <a:ext cx="7065419" cy="416655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43679BF-47C5-4252-A79E-9D6C3CDE7733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3698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/>
              <a:t>Bilgisayar Bilimi Öğretim Programı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b="3307"/>
          <a:stretch/>
        </p:blipFill>
        <p:spPr>
          <a:xfrm>
            <a:off x="1219729" y="1707941"/>
            <a:ext cx="6828716" cy="4450512"/>
          </a:xfrm>
          <a:prstGeom prst="rect">
            <a:avLst/>
          </a:prstGeom>
        </p:spPr>
      </p:pic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43679BF-47C5-4252-A79E-9D6C3CDE7733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1981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Konu Ağırlıkları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43679BF-47C5-4252-A79E-9D6C3CDE7733}" type="slidenum">
              <a:rPr lang="tr-TR" smtClean="0"/>
              <a:t>28</a:t>
            </a:fld>
            <a:endParaRPr lang="tr-TR"/>
          </a:p>
        </p:txBody>
      </p:sp>
      <p:graphicFrame>
        <p:nvGraphicFramePr>
          <p:cNvPr id="5" name="İçerik Yer Tutucusu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57972570"/>
              </p:ext>
            </p:extLst>
          </p:nvPr>
        </p:nvGraphicFramePr>
        <p:xfrm>
          <a:off x="685800" y="2366963"/>
          <a:ext cx="4318248" cy="3424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2" name="Picture 4" descr="http://img.eba.gov.tr/698/86d/950/cef/3cb/574/5dc/b33/979/cbc/565/6c8/9c7/9a0/013/69886d950cef3cb5745dcb33979cbc5656c89c79a001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8105">
            <a:off x="5580112" y="2366963"/>
            <a:ext cx="2379489" cy="336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209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2564904"/>
            <a:ext cx="3305913" cy="2009023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Araştırma Hakkında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4822774" cy="3424107"/>
          </a:xfrm>
        </p:spPr>
        <p:txBody>
          <a:bodyPr>
            <a:noAutofit/>
          </a:bodyPr>
          <a:lstStyle/>
          <a:p>
            <a:r>
              <a:rPr lang="tr-TR" sz="2000" dirty="0" smtClean="0"/>
              <a:t>Tarama Yöntemi </a:t>
            </a:r>
          </a:p>
          <a:p>
            <a:r>
              <a:rPr lang="tr-TR" sz="2000" dirty="0" smtClean="0"/>
              <a:t>Ortaokul ve Lise (218 Öğretmen)</a:t>
            </a:r>
          </a:p>
          <a:p>
            <a:r>
              <a:rPr lang="tr-TR" sz="2000" dirty="0" smtClean="0"/>
              <a:t>Çevrimiçi Anket</a:t>
            </a:r>
          </a:p>
          <a:p>
            <a:pPr lvl="1"/>
            <a:r>
              <a:rPr lang="tr-TR" sz="1800" dirty="0" smtClean="0"/>
              <a:t>Demografik Bilgiler</a:t>
            </a:r>
          </a:p>
          <a:p>
            <a:pPr lvl="1"/>
            <a:r>
              <a:rPr lang="tr-TR" sz="1800" dirty="0" smtClean="0"/>
              <a:t>Alanla ilgili Konularda Yeterlikler</a:t>
            </a:r>
          </a:p>
          <a:p>
            <a:pPr lvl="1"/>
            <a:r>
              <a:rPr lang="tr-TR" sz="1800" dirty="0" smtClean="0"/>
              <a:t>Kodlama/Programlama Öğretimine İlişkin Görüşler</a:t>
            </a:r>
          </a:p>
          <a:p>
            <a:pPr lvl="1"/>
            <a:r>
              <a:rPr lang="tr-TR" sz="1800" dirty="0" smtClean="0"/>
              <a:t>Yüksek Öğretim Programının Mesleğe Hazırlama Katkısı</a:t>
            </a:r>
            <a:endParaRPr lang="tr-TR" sz="1800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43679BF-47C5-4252-A79E-9D6C3CDE7733}" type="slidenum">
              <a:rPr lang="tr-TR" smtClean="0"/>
              <a:pPr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9384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mtClean="0"/>
              <a:t>Neden herkes için «Bilgisayar Bilimi»?</a:t>
            </a:r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43679BF-47C5-4252-A79E-9D6C3CDE7733}" type="slidenum">
              <a:rPr lang="tr-TR" smtClean="0"/>
              <a:pPr/>
              <a:t>3</a:t>
            </a:fld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smtClean="0"/>
              <a:t>Programlama, günümüz dünyasının yeni dilidir. Teknoloji alanında çalışan kişi ihtiyacı her geçen gün artmaktadır.</a:t>
            </a:r>
          </a:p>
          <a:p>
            <a:r>
              <a:rPr lang="tr-TR" smtClean="0"/>
              <a:t>Yakın zamanda, bilgisayar dilini bilmeyenler bugün okuma-yazma veya matematik bilmeyenlerin karşılaştıkları zorlukları yaşayacaktır.</a:t>
            </a:r>
          </a:p>
          <a:p>
            <a:r>
              <a:rPr lang="tr-TR" smtClean="0"/>
              <a:t>Okullarda kitap okuma ve kompozisyon yazmak öğretilmektedir, ama kimseden yazar olması beklenmez.</a:t>
            </a:r>
          </a:p>
          <a:p>
            <a:r>
              <a:rPr lang="tr-TR" smtClean="0"/>
              <a:t>Fen bilgisi derslerinde güneş sistemi ve gezegenler ile ilgili bilgileri öğrenen herkesin gök bilimci olması beklenmez. </a:t>
            </a:r>
          </a:p>
          <a:p>
            <a:r>
              <a:rPr lang="tr-TR" smtClean="0"/>
              <a:t>Proton ve nötron öğretilen çocukların ileride atom fizikçisi olması beklenmez.</a:t>
            </a:r>
          </a:p>
          <a:p>
            <a:r>
              <a:rPr lang="tr-TR" smtClean="0"/>
              <a:t>Programlama ve bilgisayar bilimleri eğitimi alan kişilerinde yazılım mühendisi olması beklenmez.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55013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Bilgi ve İletişim Teknolojileri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685330" y="2009955"/>
            <a:ext cx="7772870" cy="3781245"/>
          </a:xfrm>
        </p:spPr>
        <p:txBody>
          <a:bodyPr>
            <a:noAutofit/>
          </a:bodyPr>
          <a:lstStyle/>
          <a:p>
            <a:r>
              <a:rPr lang="tr-TR" sz="2400" dirty="0" smtClean="0"/>
              <a:t>Bilgi İşlemsel Düşünme</a:t>
            </a:r>
          </a:p>
          <a:p>
            <a:r>
              <a:rPr lang="tr-TR" sz="2400" dirty="0" smtClean="0"/>
              <a:t>Etik</a:t>
            </a:r>
            <a:r>
              <a:rPr lang="tr-TR" sz="2400" dirty="0"/>
              <a:t>, Güvenlik ve Toplum</a:t>
            </a:r>
          </a:p>
          <a:p>
            <a:r>
              <a:rPr lang="tr-TR" sz="2400" dirty="0" smtClean="0"/>
              <a:t>Bilgisayar Sistemleri</a:t>
            </a:r>
          </a:p>
          <a:p>
            <a:pPr lvl="1"/>
            <a:r>
              <a:rPr lang="tr-TR" sz="2400" dirty="0" smtClean="0"/>
              <a:t>Bilgisayar Mimarisi</a:t>
            </a:r>
            <a:endParaRPr lang="tr-TR" sz="2400" dirty="0"/>
          </a:p>
          <a:p>
            <a:r>
              <a:rPr lang="tr-TR" sz="2400" dirty="0" smtClean="0"/>
              <a:t>Bilgi Teknolojileri</a:t>
            </a:r>
          </a:p>
          <a:p>
            <a:pPr lvl="1"/>
            <a:r>
              <a:rPr lang="tr-TR" sz="2400" dirty="0"/>
              <a:t>Tablolama </a:t>
            </a:r>
            <a:r>
              <a:rPr lang="tr-TR" sz="2400" dirty="0" smtClean="0"/>
              <a:t>Programları</a:t>
            </a:r>
          </a:p>
          <a:p>
            <a:pPr lvl="1"/>
            <a:r>
              <a:rPr lang="tr-TR" sz="2400" dirty="0" smtClean="0"/>
              <a:t>Görselleştirme Programları</a:t>
            </a:r>
          </a:p>
          <a:p>
            <a:pPr lvl="1"/>
            <a:r>
              <a:rPr lang="tr-TR" sz="2400" dirty="0" err="1" smtClean="0"/>
              <a:t>Çokluortam</a:t>
            </a:r>
            <a:r>
              <a:rPr lang="tr-TR" sz="2400" dirty="0" smtClean="0"/>
              <a:t> </a:t>
            </a:r>
            <a:r>
              <a:rPr lang="tr-TR" sz="2400" dirty="0"/>
              <a:t>Ürün Geliştirme</a:t>
            </a:r>
          </a:p>
          <a:p>
            <a:r>
              <a:rPr lang="tr-TR" sz="2400" dirty="0" smtClean="0"/>
              <a:t>İletişim</a:t>
            </a:r>
            <a:r>
              <a:rPr lang="tr-TR" sz="2400" dirty="0"/>
              <a:t>, Araştırma ve </a:t>
            </a:r>
            <a:r>
              <a:rPr lang="tr-TR" sz="2400" dirty="0" smtClean="0"/>
              <a:t>İşbirliği</a:t>
            </a:r>
            <a:endParaRPr lang="tr-TR" sz="2400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43679BF-47C5-4252-A79E-9D6C3CDE7733}" type="slidenum">
              <a:rPr lang="tr-TR" smtClean="0"/>
              <a:t>30</a:t>
            </a:fld>
            <a:endParaRPr lang="tr-TR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5628" y="2920524"/>
            <a:ext cx="4664644" cy="146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815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Problem Çözme ve Programlama</a:t>
            </a:r>
            <a:endParaRPr lang="tr-TR" dirty="0"/>
          </a:p>
        </p:txBody>
      </p:sp>
      <p:pic>
        <p:nvPicPr>
          <p:cNvPr id="8" name="İçerik Yer Tutucusu 7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t="1988"/>
          <a:stretch/>
        </p:blipFill>
        <p:spPr>
          <a:xfrm>
            <a:off x="942975" y="3114136"/>
            <a:ext cx="7258050" cy="1969833"/>
          </a:xfrm>
          <a:prstGeom prst="rect">
            <a:avLst/>
          </a:prstGeom>
        </p:spPr>
      </p:pic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43679BF-47C5-4252-A79E-9D6C3CDE7733}" type="slidenum">
              <a:rPr lang="tr-TR" smtClean="0"/>
              <a:t>31</a:t>
            </a:fld>
            <a:endParaRPr lang="tr-TR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3"/>
          <a:srcRect t="1" b="17654"/>
          <a:stretch/>
        </p:blipFill>
        <p:spPr>
          <a:xfrm>
            <a:off x="942975" y="2578489"/>
            <a:ext cx="7353300" cy="16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221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800" dirty="0"/>
              <a:t>Problem çözme mantığını ve programlamayı öğretirken aşağıdaki yaklaşımlardan hangilerini tercih ediyorsunuz?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43679BF-47C5-4252-A79E-9D6C3CDE7733}" type="slidenum">
              <a:rPr lang="tr-TR" smtClean="0"/>
              <a:t>32</a:t>
            </a:fld>
            <a:endParaRPr lang="tr-TR"/>
          </a:p>
        </p:txBody>
      </p:sp>
      <p:graphicFrame>
        <p:nvGraphicFramePr>
          <p:cNvPr id="12" name="İçerik Yer Tutucusu 11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685800" y="2366963"/>
          <a:ext cx="7772400" cy="3424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81828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Yüksek Öğretim Programının Mesleğe Hazırlama Katkısı</a:t>
            </a:r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628650" y="2044460"/>
          <a:ext cx="7886699" cy="37266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36638">
                  <a:extLst>
                    <a:ext uri="{9D8B030D-6E8A-4147-A177-3AD203B41FA5}">
                      <a16:colId xmlns:a16="http://schemas.microsoft.com/office/drawing/2014/main" val="3958650092"/>
                    </a:ext>
                  </a:extLst>
                </a:gridCol>
                <a:gridCol w="1550061">
                  <a:extLst>
                    <a:ext uri="{9D8B030D-6E8A-4147-A177-3AD203B41FA5}">
                      <a16:colId xmlns:a16="http://schemas.microsoft.com/office/drawing/2014/main" val="1733944971"/>
                    </a:ext>
                  </a:extLst>
                </a:gridCol>
              </a:tblGrid>
              <a:tr h="931654">
                <a:tc>
                  <a:txBody>
                    <a:bodyPr/>
                    <a:lstStyle/>
                    <a:p>
                      <a:pPr marL="71755" indent="144145"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effectLst/>
                        </a:rPr>
                        <a:t>Öğretmenler tarafından Öğretim Programının Yetersiz Bulunma Nedenleri</a:t>
                      </a:r>
                      <a:endParaRPr lang="tr-T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0" dirty="0" smtClean="0">
                          <a:effectLst/>
                        </a:rPr>
                        <a:t>N = 218</a:t>
                      </a:r>
                      <a:endParaRPr lang="tr-TR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0021428"/>
                  </a:ext>
                </a:extLst>
              </a:tr>
              <a:tr h="465826">
                <a:tc>
                  <a:txBody>
                    <a:bodyPr/>
                    <a:lstStyle/>
                    <a:p>
                      <a:pPr marL="71755" indent="144145" algn="just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0" dirty="0" smtClean="0">
                          <a:effectLst/>
                        </a:rPr>
                        <a:t>Yetersiz ve güncelliğini yitirmiş bir öğretim programı</a:t>
                      </a:r>
                      <a:endParaRPr lang="tr-TR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34</a:t>
                      </a:r>
                      <a:endParaRPr lang="tr-TR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6681617"/>
                  </a:ext>
                </a:extLst>
              </a:tr>
              <a:tr h="465826">
                <a:tc>
                  <a:txBody>
                    <a:bodyPr/>
                    <a:lstStyle/>
                    <a:p>
                      <a:pPr marL="71755" indent="144145" algn="just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0" dirty="0" smtClean="0">
                          <a:effectLst/>
                        </a:rPr>
                        <a:t>Pratik uygulama eksikliği</a:t>
                      </a:r>
                      <a:endParaRPr lang="tr-TR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19</a:t>
                      </a:r>
                      <a:endParaRPr lang="tr-TR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32201400"/>
                  </a:ext>
                </a:extLst>
              </a:tr>
              <a:tr h="465826">
                <a:tc>
                  <a:txBody>
                    <a:bodyPr/>
                    <a:lstStyle/>
                    <a:p>
                      <a:pPr marL="71755" indent="144145" algn="just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0" dirty="0" smtClean="0">
                          <a:effectLst/>
                        </a:rPr>
                        <a:t>Nitelikli eğitmenlerin</a:t>
                      </a:r>
                      <a:r>
                        <a:rPr lang="tr-TR" sz="1800" b="0" baseline="0" dirty="0" smtClean="0">
                          <a:effectLst/>
                        </a:rPr>
                        <a:t> olmaması</a:t>
                      </a:r>
                      <a:endParaRPr lang="tr-TR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16</a:t>
                      </a:r>
                      <a:endParaRPr lang="tr-TR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4837010"/>
                  </a:ext>
                </a:extLst>
              </a:tr>
              <a:tr h="465826">
                <a:tc>
                  <a:txBody>
                    <a:bodyPr/>
                    <a:lstStyle/>
                    <a:p>
                      <a:pPr marL="71755" indent="144145" algn="just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0" dirty="0" smtClean="0">
                          <a:effectLst/>
                        </a:rPr>
                        <a:t>Alanda çok hızlı değişimlerin yaşanması</a:t>
                      </a:r>
                      <a:endParaRPr lang="tr-TR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13</a:t>
                      </a:r>
                      <a:endParaRPr lang="tr-TR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5123176"/>
                  </a:ext>
                </a:extLst>
              </a:tr>
              <a:tr h="465826">
                <a:tc>
                  <a:txBody>
                    <a:bodyPr/>
                    <a:lstStyle/>
                    <a:p>
                      <a:pPr marL="71755" indent="144145" algn="just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0" dirty="0" smtClean="0">
                          <a:effectLst/>
                        </a:rPr>
                        <a:t>Yüksek öğretim ve A-12 öğretim programı arasındaki tutarsızlık</a:t>
                      </a:r>
                      <a:endParaRPr lang="tr-TR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</a:rPr>
                        <a:t>1</a:t>
                      </a:r>
                      <a:r>
                        <a:rPr lang="tr-TR" sz="1800" b="0" dirty="0" smtClean="0">
                          <a:effectLst/>
                        </a:rPr>
                        <a:t>2</a:t>
                      </a:r>
                      <a:endParaRPr lang="tr-TR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2238089"/>
                  </a:ext>
                </a:extLst>
              </a:tr>
              <a:tr h="465826">
                <a:tc>
                  <a:txBody>
                    <a:bodyPr/>
                    <a:lstStyle/>
                    <a:p>
                      <a:pPr marL="71755" indent="144145" algn="just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0" dirty="0" smtClean="0">
                          <a:effectLst/>
                        </a:rPr>
                        <a:t>Teknik derslerin az sayıda olması</a:t>
                      </a:r>
                      <a:endParaRPr lang="tr-TR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</a:rPr>
                        <a:t>1</a:t>
                      </a:r>
                      <a:r>
                        <a:rPr lang="tr-TR" sz="1800" b="0" dirty="0" smtClean="0">
                          <a:effectLst/>
                        </a:rPr>
                        <a:t>0</a:t>
                      </a:r>
                      <a:endParaRPr lang="tr-TR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6123898"/>
                  </a:ext>
                </a:extLst>
              </a:tr>
            </a:tbl>
          </a:graphicData>
        </a:graphic>
      </p:graphicFrame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43679BF-47C5-4252-A79E-9D6C3CDE7733}" type="slidenum">
              <a:rPr lang="tr-TR" smtClean="0"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5188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Sorunlar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 smtClean="0">
                <a:solidFill>
                  <a:srgbClr val="C00000"/>
                </a:solidFill>
              </a:rPr>
              <a:t>İçerik</a:t>
            </a:r>
            <a:r>
              <a:rPr lang="tr-TR" dirty="0" smtClean="0"/>
              <a:t>: Ulusal öğretim programı her düzeydeki öğretmen tarafından uygulanabilir olmalı, programın uygulanabilmesi için gerekli öğretim materyalleri ve araçlar yetersiz</a:t>
            </a:r>
          </a:p>
          <a:p>
            <a:endParaRPr lang="tr-TR" dirty="0" smtClean="0"/>
          </a:p>
          <a:p>
            <a:r>
              <a:rPr lang="tr-TR" dirty="0" smtClean="0">
                <a:solidFill>
                  <a:srgbClr val="C00000"/>
                </a:solidFill>
              </a:rPr>
              <a:t>Öğretmen Niteliği</a:t>
            </a:r>
            <a:r>
              <a:rPr lang="tr-TR" dirty="0" smtClean="0"/>
              <a:t>: Dijital okur-yazarlık ve programlama/kodlama konusunu öğretecek öğretmenler nitelik ve nicelik açısından yetersiz (temel bilgi ve becerilere sahip öğretmen sayısı çok az)</a:t>
            </a:r>
          </a:p>
          <a:p>
            <a:endParaRPr lang="tr-TR" dirty="0" smtClean="0"/>
          </a:p>
          <a:p>
            <a:r>
              <a:rPr lang="tr-TR" dirty="0" smtClean="0">
                <a:solidFill>
                  <a:srgbClr val="C00000"/>
                </a:solidFill>
              </a:rPr>
              <a:t>Hizmet-içi Eğitim Eksikliği</a:t>
            </a:r>
            <a:r>
              <a:rPr lang="tr-TR" dirty="0" smtClean="0"/>
              <a:t>: Özellikle kodlama/programlama konusunda sürekli mesleki gelişim olanakları yetersiz</a:t>
            </a:r>
          </a:p>
          <a:p>
            <a:endParaRPr lang="tr-TR" dirty="0" smtClean="0"/>
          </a:p>
          <a:p>
            <a:r>
              <a:rPr lang="tr-TR" dirty="0" smtClean="0">
                <a:solidFill>
                  <a:srgbClr val="C00000"/>
                </a:solidFill>
              </a:rPr>
              <a:t>Teknolojik Altyapı: </a:t>
            </a:r>
            <a:r>
              <a:rPr lang="tr-TR" dirty="0" smtClean="0"/>
              <a:t>Kodlamanın etkili biçimde öğretilmesine olanak sağlayacak altyapılar okullarda mevcut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2AAA977-C875-4357-B861-3FEA0D77DDE5}" type="slidenum">
              <a:rPr lang="tr-TR" smtClean="0"/>
              <a:pPr/>
              <a:t>34</a:t>
            </a:fld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8672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Çözüm Önerileri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smtClean="0"/>
              <a:t>Dijital içeriklerin zenginleşmesi</a:t>
            </a:r>
          </a:p>
          <a:p>
            <a:r>
              <a:rPr lang="tr-TR" smtClean="0"/>
              <a:t>Öğretmenlerin uzaktan eğitimleri</a:t>
            </a:r>
          </a:p>
          <a:p>
            <a:r>
              <a:rPr lang="tr-TR" smtClean="0"/>
              <a:t>BÖTE Programlarının Güncellenmesi</a:t>
            </a:r>
          </a:p>
          <a:p>
            <a:r>
              <a:rPr lang="tr-TR" smtClean="0"/>
              <a:t>T</a:t>
            </a:r>
            <a:r>
              <a:rPr lang="tr-TR" smtClean="0"/>
              <a:t>eknik altyapı güncelleştirmeleri</a:t>
            </a:r>
            <a:endParaRPr lang="tr-TR" dirty="0" smtClean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43679BF-47C5-4252-A79E-9D6C3CDE7733}" type="slidenum">
              <a:rPr lang="tr-TR" smtClean="0"/>
              <a:pPr/>
              <a:t>35</a:t>
            </a:fld>
            <a:endParaRPr lang="tr-TR"/>
          </a:p>
        </p:txBody>
      </p:sp>
      <p:pic>
        <p:nvPicPr>
          <p:cNvPr id="6" name="Picture 2" descr="eba logo ile ilgili görsel sonucu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1543" y="5643768"/>
            <a:ext cx="1438325" cy="796446"/>
          </a:xfrm>
          <a:prstGeom prst="rect">
            <a:avLst/>
          </a:prstGeom>
          <a:noFill/>
        </p:spPr>
      </p:pic>
      <p:pic>
        <p:nvPicPr>
          <p:cNvPr id="7" name="Picture 3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9831" y="4939773"/>
            <a:ext cx="1350737" cy="51956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rup 10"/>
          <p:cNvGrpSpPr/>
          <p:nvPr/>
        </p:nvGrpSpPr>
        <p:grpSpPr>
          <a:xfrm>
            <a:off x="594380" y="4902471"/>
            <a:ext cx="1386213" cy="1247219"/>
            <a:chOff x="1374810" y="3885042"/>
            <a:chExt cx="1386213" cy="1247219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3885042"/>
              <a:ext cx="752475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Metin kutusu 12"/>
            <p:cNvSpPr txBox="1"/>
            <p:nvPr/>
          </p:nvSpPr>
          <p:spPr>
            <a:xfrm>
              <a:off x="1374810" y="4762929"/>
              <a:ext cx="13862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dirty="0" smtClean="0"/>
                <a:t>Bilge Kunduz</a:t>
              </a:r>
              <a:endParaRPr lang="tr-TR" dirty="0"/>
            </a:p>
          </p:txBody>
        </p:sp>
      </p:grpSp>
      <p:grpSp>
        <p:nvGrpSpPr>
          <p:cNvPr id="14" name="Grup 13"/>
          <p:cNvGrpSpPr/>
          <p:nvPr/>
        </p:nvGrpSpPr>
        <p:grpSpPr>
          <a:xfrm>
            <a:off x="4578124" y="5369985"/>
            <a:ext cx="1762406" cy="1026857"/>
            <a:chOff x="5292080" y="4893683"/>
            <a:chExt cx="2722806" cy="1346927"/>
          </a:xfrm>
        </p:grpSpPr>
        <p:sp>
          <p:nvSpPr>
            <p:cNvPr id="15" name="Dikdörtgen 14"/>
            <p:cNvSpPr/>
            <p:nvPr/>
          </p:nvSpPr>
          <p:spPr>
            <a:xfrm>
              <a:off x="5292080" y="5877271"/>
              <a:ext cx="2722806" cy="3633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200" dirty="0"/>
                <a:t>http://scratch.eba.gov.tr/</a:t>
              </a:r>
            </a:p>
          </p:txBody>
        </p:sp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8477" y="4893683"/>
              <a:ext cx="964307" cy="1011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6" name="Picture 2" descr="blockly games ile ilgili görsel sonucu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442" y="2132350"/>
            <a:ext cx="1607567" cy="140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Resim 2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54"/>
          <a:stretch/>
        </p:blipFill>
        <p:spPr>
          <a:xfrm rot="323923">
            <a:off x="6957322" y="3852772"/>
            <a:ext cx="1805551" cy="265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3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«Eğitmenler için Bilgi İşlemsel Düşünme» Dersi (online)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43679BF-47C5-4252-A79E-9D6C3CDE7733}" type="slidenum">
              <a:rPr lang="tr-TR" smtClean="0"/>
              <a:t>36</a:t>
            </a:fld>
            <a:endParaRPr lang="tr-TR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t="13057"/>
          <a:stretch/>
        </p:blipFill>
        <p:spPr>
          <a:xfrm>
            <a:off x="827584" y="1700808"/>
            <a:ext cx="7300962" cy="475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2253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mtClean="0"/>
              <a:t>Bilgi İşlemsel Düşünme Becerileri Nasıl Değerlendirilir?</a:t>
            </a:r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43679BF-47C5-4252-A79E-9D6C3CDE7733}" type="slidenum">
              <a:rPr lang="tr-TR" smtClean="0"/>
              <a:pPr/>
              <a:t>37</a:t>
            </a:fld>
            <a:endParaRPr lang="tr-TR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884" y="1600200"/>
            <a:ext cx="7379182" cy="4495800"/>
          </a:xfrm>
        </p:spPr>
      </p:pic>
    </p:spTree>
    <p:extLst>
      <p:ext uri="{BB962C8B-B14F-4D97-AF65-F5344CB8AC3E}">
        <p14:creationId xmlns:p14="http://schemas.microsoft.com/office/powerpoint/2010/main" val="657076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Öneri ve Katkılar?</a:t>
            </a:r>
            <a:endParaRPr lang="tr-TR" dirty="0"/>
          </a:p>
        </p:txBody>
      </p:sp>
      <p:sp>
        <p:nvSpPr>
          <p:cNvPr id="6" name="Alt Başlık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sz="2800" b="1" dirty="0"/>
              <a:t>Prof. Dr. Yasemin </a:t>
            </a:r>
            <a:r>
              <a:rPr lang="tr-TR" sz="2800" b="1" dirty="0" smtClean="0"/>
              <a:t>GÜLBAHAR</a:t>
            </a:r>
            <a:endParaRPr lang="tr-TR" sz="2800" b="1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43679BF-47C5-4252-A79E-9D6C3CDE7733}" type="slidenum">
              <a:rPr lang="tr-TR" smtClean="0"/>
              <a:t>38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6425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mtClean="0"/>
              <a:t>Neden herkes için «Bilgisayar Bilimi»?</a:t>
            </a:r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43679BF-47C5-4252-A79E-9D6C3CDE7733}" type="slidenum">
              <a:rPr lang="tr-TR" smtClean="0"/>
              <a:pPr/>
              <a:t>4</a:t>
            </a:fld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smtClean="0"/>
              <a:t>Bilgisayar bilimini öğrenmek öğrencilerin problem çözme, mantık yürütme ve kendilerini ifade edebilmeleri için gerekli düşünme becerilerini (bilgi işlemsel düşünme) geliştirmelerine katkı sağlar.</a:t>
            </a:r>
          </a:p>
          <a:p>
            <a:r>
              <a:rPr lang="tr-TR" smtClean="0"/>
              <a:t>Bilgi işlemsel düşünme becerisi, bireylerin karşılaştıkları sorunları yönetilebilir alt sorunlara bölerek onları çözebilmeleri ile ilgilidir. Mantık, matematik ve algoritmayı birleştirerek yaşadığımız dünyaya farklı bir gözle bakmamızı sağlar. </a:t>
            </a:r>
          </a:p>
          <a:p>
            <a:r>
              <a:rPr lang="tr-TR" smtClean="0"/>
              <a:t>Neden geçiş sağlanamıyor? Bu konuda hükümet, akademi ve endüstriye çok önemli görevler düşüyor, önemli yatırımlar yapılması gerekiyor. </a:t>
            </a:r>
          </a:p>
          <a:p>
            <a:r>
              <a:rPr lang="tr-TR" smtClean="0"/>
              <a:t>Bu nedenle, programlamanın öğretilmesinin gerekip gerekmediğinden daha çok, programlama öğrenilirken kendine güven ve motivasyonda düşüş olma olasılığının en aza indirilmesi için neler yapılması gerektiği üzerinde durulması faydalı olacaktır.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94386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>
                <a:latin typeface="Trebuchet MS" panose="020B0603020202020204" pitchFamily="34" charset="0"/>
              </a:rPr>
              <a:t>Bilişim Teknolojileri ve Yazılım Dersi </a:t>
            </a:r>
            <a:r>
              <a:rPr lang="tr-TR" dirty="0" smtClean="0">
                <a:latin typeface="Trebuchet MS" panose="020B0603020202020204" pitchFamily="34" charset="0"/>
              </a:rPr>
              <a:t>için MEB Kararı</a:t>
            </a:r>
            <a:endParaRPr lang="tr-TR" dirty="0">
              <a:latin typeface="Trebuchet MS" panose="020B0603020202020204" pitchFamily="34" charset="0"/>
            </a:endParaRPr>
          </a:p>
        </p:txBody>
      </p:sp>
      <p:pic>
        <p:nvPicPr>
          <p:cNvPr id="4" name="İçerik Yer Tutucusu 3" descr="Ekran Kırpma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297" y="1600200"/>
            <a:ext cx="7008355" cy="4495800"/>
          </a:xfrm>
        </p:spPr>
      </p:pic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2AAA977-C875-4357-B861-3FEA0D77DDE5}" type="slidenum">
              <a:rPr lang="tr-TR" smtClean="0"/>
              <a:pPr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7090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800" dirty="0" smtClean="0"/>
              <a:t>Bilişim Teknolojileri ve Yazılım Dersi ( 5, 6, 7 ve 8. Sınıflar) Öğretim Programı Yeterlikleri</a:t>
            </a:r>
            <a:endParaRPr lang="tr-TR" sz="2800" dirty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2AAA977-C875-4357-B861-3FEA0D77DDE5}" type="slidenum">
              <a:rPr lang="tr-TR" smtClean="0"/>
              <a:pPr/>
              <a:t>6</a:t>
            </a:fld>
            <a:endParaRPr lang="tr-TR"/>
          </a:p>
        </p:txBody>
      </p:sp>
      <p:pic>
        <p:nvPicPr>
          <p:cNvPr id="4" name="İçerik Yer Tutucusu 3" descr="Ekran Kırpma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80" y="1600200"/>
            <a:ext cx="6511593" cy="5141168"/>
          </a:xfrm>
        </p:spPr>
      </p:pic>
    </p:spTree>
    <p:extLst>
      <p:ext uri="{BB962C8B-B14F-4D97-AF65-F5344CB8AC3E}">
        <p14:creationId xmlns:p14="http://schemas.microsoft.com/office/powerpoint/2010/main" val="3776138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Trebuchet MS" panose="020B0603020202020204" pitchFamily="34" charset="0"/>
              </a:rPr>
              <a:t>Mevcut Program 4. Yeterlik</a:t>
            </a:r>
            <a:endParaRPr lang="tr-TR" dirty="0">
              <a:latin typeface="Trebuchet MS" panose="020B0603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611560" y="1600200"/>
            <a:ext cx="7992888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tr-TR" b="1" dirty="0">
                <a:latin typeface="Trebuchet MS" panose="020B0603020202020204" pitchFamily="34" charset="0"/>
              </a:rPr>
              <a:t>4. Problem Çözme, Programlama ve Özgün Ürün Geliştirme </a:t>
            </a:r>
            <a:endParaRPr lang="tr-TR" b="1" dirty="0" smtClean="0"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tr-TR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tr-TR" dirty="0">
                <a:latin typeface="Trebuchet MS" panose="020B0603020202020204" pitchFamily="34" charset="0"/>
              </a:rPr>
              <a:t>4.1. Problem Analiz ve Çözme Yaklaşımları </a:t>
            </a:r>
          </a:p>
          <a:p>
            <a:pPr marL="0" indent="0">
              <a:buNone/>
            </a:pPr>
            <a:r>
              <a:rPr lang="tr-TR" dirty="0">
                <a:latin typeface="Trebuchet MS" panose="020B0603020202020204" pitchFamily="34" charset="0"/>
              </a:rPr>
              <a:t>4.2. Algoritma ve Strateji Geliştirme (algoritma oluşturma mantığı, sözde kod, akış şemaları vb.) </a:t>
            </a:r>
          </a:p>
          <a:p>
            <a:pPr marL="0" indent="0">
              <a:buNone/>
            </a:pPr>
            <a:r>
              <a:rPr lang="tr-TR" dirty="0">
                <a:latin typeface="Trebuchet MS" panose="020B0603020202020204" pitchFamily="34" charset="0"/>
              </a:rPr>
              <a:t>4.3. Programlama </a:t>
            </a:r>
          </a:p>
          <a:p>
            <a:pPr marL="0" indent="0">
              <a:buNone/>
            </a:pPr>
            <a:r>
              <a:rPr lang="tr-TR" dirty="0">
                <a:latin typeface="Trebuchet MS" panose="020B0603020202020204" pitchFamily="34" charset="0"/>
              </a:rPr>
              <a:t>4.3.1. Program ve Programlama Dilleri </a:t>
            </a:r>
          </a:p>
          <a:p>
            <a:pPr marL="0" indent="0">
              <a:buNone/>
            </a:pPr>
            <a:r>
              <a:rPr lang="tr-TR" dirty="0">
                <a:latin typeface="Trebuchet MS" panose="020B0603020202020204" pitchFamily="34" charset="0"/>
              </a:rPr>
              <a:t>4.3.2. Programlama Araçları </a:t>
            </a:r>
          </a:p>
          <a:p>
            <a:pPr marL="0" indent="0">
              <a:buNone/>
            </a:pPr>
            <a:r>
              <a:rPr lang="tr-TR" dirty="0">
                <a:latin typeface="Trebuchet MS" panose="020B0603020202020204" pitchFamily="34" charset="0"/>
              </a:rPr>
              <a:t>4.3.3. Animasyon ve Makrolar </a:t>
            </a:r>
          </a:p>
          <a:p>
            <a:pPr marL="0" indent="0">
              <a:buNone/>
            </a:pPr>
            <a:r>
              <a:rPr lang="tr-TR" dirty="0">
                <a:latin typeface="Trebuchet MS" panose="020B0603020202020204" pitchFamily="34" charset="0"/>
              </a:rPr>
              <a:t>4.3.4. Sosyal Kodlama Ortamları </a:t>
            </a:r>
          </a:p>
          <a:p>
            <a:pPr marL="0" indent="0">
              <a:buNone/>
            </a:pPr>
            <a:r>
              <a:rPr lang="tr-TR" dirty="0">
                <a:latin typeface="Trebuchet MS" panose="020B0603020202020204" pitchFamily="34" charset="0"/>
              </a:rPr>
              <a:t>4.3.5. Kullanıcı Etkileşimli Program Hazırlama </a:t>
            </a:r>
          </a:p>
          <a:p>
            <a:pPr marL="0" indent="0">
              <a:buNone/>
            </a:pPr>
            <a:r>
              <a:rPr lang="tr-TR" dirty="0">
                <a:latin typeface="Trebuchet MS" panose="020B0603020202020204" pitchFamily="34" charset="0"/>
              </a:rPr>
              <a:t>4.4. Yazılım Projesi Geliştirme, Uygulama ve Yaygınlaştırma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2AAA977-C875-4357-B861-3FEA0D77DDE5}" type="slidenum">
              <a:rPr lang="tr-TR" smtClean="0"/>
              <a:pPr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0734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Trebuchet MS" panose="020B0603020202020204" pitchFamily="34" charset="0"/>
              </a:rPr>
              <a:t>BİT mi? </a:t>
            </a:r>
            <a:r>
              <a:rPr lang="tr-TR" dirty="0" smtClean="0">
                <a:latin typeface="Trebuchet MS" panose="020B0603020202020204" pitchFamily="34" charset="0"/>
              </a:rPr>
              <a:t>Bilgisayar Bilimi </a:t>
            </a:r>
            <a:r>
              <a:rPr lang="tr-TR" dirty="0" smtClean="0">
                <a:latin typeface="Trebuchet MS" panose="020B0603020202020204" pitchFamily="34" charset="0"/>
              </a:rPr>
              <a:t>mi?</a:t>
            </a:r>
            <a:endParaRPr lang="tr-TR" dirty="0">
              <a:latin typeface="Trebuchet MS" panose="020B0603020202020204" pitchFamily="34" charset="0"/>
            </a:endParaRPr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36855969"/>
              </p:ext>
            </p:extLst>
          </p:nvPr>
        </p:nvGraphicFramePr>
        <p:xfrm>
          <a:off x="683568" y="1672808"/>
          <a:ext cx="7704856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2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2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sz="1500" dirty="0" smtClean="0">
                          <a:latin typeface="Trebuchet MS" panose="020B0603020202020204" pitchFamily="34" charset="0"/>
                        </a:rPr>
                        <a:t>Bilgi ve İletişim Teknolojileri (BİT)</a:t>
                      </a:r>
                      <a:endParaRPr lang="tr-TR" sz="15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500" dirty="0" smtClean="0">
                          <a:latin typeface="Trebuchet MS" panose="020B0603020202020204" pitchFamily="34" charset="0"/>
                        </a:rPr>
                        <a:t>Bilgisayar Bilimi (Enformatik)</a:t>
                      </a:r>
                      <a:endParaRPr lang="tr-TR" sz="15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500" dirty="0" smtClean="0">
                          <a:latin typeface="Trebuchet MS" panose="020B0603020202020204" pitchFamily="34" charset="0"/>
                        </a:rPr>
                        <a:t>Bilgisayar sistemleri ve nasıl kullanıldıkları hakkındaki çalışmalar.</a:t>
                      </a:r>
                      <a:endParaRPr lang="tr-TR" sz="15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500" dirty="0" smtClean="0">
                          <a:latin typeface="Trebuchet MS" panose="020B0603020202020204" pitchFamily="34" charset="0"/>
                        </a:rPr>
                        <a:t>Bilgisayar sistemlerinin nasıl tasarlandığını ve çalıştığı konusundaki</a:t>
                      </a:r>
                      <a:r>
                        <a:rPr lang="tr-TR" sz="1500" baseline="0" dirty="0" smtClean="0">
                          <a:latin typeface="Trebuchet MS" panose="020B0603020202020204" pitchFamily="34" charset="0"/>
                        </a:rPr>
                        <a:t> çalışmalar.</a:t>
                      </a:r>
                      <a:endParaRPr lang="tr-TR" sz="15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500" dirty="0" smtClean="0">
                          <a:latin typeface="Trebuchet MS" panose="020B0603020202020204" pitchFamily="34" charset="0"/>
                        </a:rPr>
                        <a:t>Birey ihtiyaçları önceliklidir.</a:t>
                      </a:r>
                      <a:endParaRPr lang="tr-TR" sz="15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500" dirty="0" smtClean="0">
                          <a:latin typeface="Trebuchet MS" panose="020B0603020202020204" pitchFamily="34" charset="0"/>
                        </a:rPr>
                        <a:t>Hesaplama/Programlama konusu önceliklidir.</a:t>
                      </a:r>
                      <a:endParaRPr lang="tr-TR" sz="15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500" dirty="0" smtClean="0">
                          <a:latin typeface="Trebuchet MS" panose="020B0603020202020204" pitchFamily="34" charset="0"/>
                        </a:rPr>
                        <a:t>Son kullanıcıların veri, fonksiyon ve kullanışlılık gereksinimleri başta olmak üzere sistemlerin tasarım, geliştirme ve değerlendirme boyutları ile ilgilidir.</a:t>
                      </a:r>
                      <a:endParaRPr lang="tr-TR" sz="15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500" dirty="0" smtClean="0">
                          <a:latin typeface="Trebuchet MS" panose="020B0603020202020204" pitchFamily="34" charset="0"/>
                        </a:rPr>
                        <a:t>Gerçek yaşama dair bir problemi</a:t>
                      </a:r>
                      <a:r>
                        <a:rPr lang="tr-TR" sz="1500" baseline="0" dirty="0" smtClean="0">
                          <a:latin typeface="Trebuchet MS" panose="020B0603020202020204" pitchFamily="34" charset="0"/>
                        </a:rPr>
                        <a:t> parçalara ayırarak çalışan bir çözüm üretmek üzere algoritmik düşünme ile ilgilidir.</a:t>
                      </a:r>
                      <a:endParaRPr lang="tr-TR" sz="15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500" dirty="0" smtClean="0">
                          <a:latin typeface="Trebuchet MS" panose="020B0603020202020204" pitchFamily="34" charset="0"/>
                        </a:rPr>
                        <a:t>Var olan araç ve yazılımları kullanarak programlamaya dayalı bir çözüm üretilmesine odaklanır.</a:t>
                      </a:r>
                      <a:endParaRPr lang="tr-TR" sz="15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500" dirty="0" smtClean="0">
                          <a:latin typeface="Trebuchet MS" panose="020B0603020202020204" pitchFamily="34" charset="0"/>
                        </a:rPr>
                        <a:t>Yeni bilgi-işlemsel yaklaşımlar geliştirerek</a:t>
                      </a:r>
                      <a:r>
                        <a:rPr lang="tr-TR" sz="1500" baseline="0" dirty="0" smtClean="0">
                          <a:latin typeface="Trebuchet MS" panose="020B0603020202020204" pitchFamily="34" charset="0"/>
                        </a:rPr>
                        <a:t> ve yeni yazılım üreterek problem çözme ve yeni sistemler geliştirmeye odaklanır.</a:t>
                      </a:r>
                      <a:endParaRPr lang="tr-TR" sz="15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500" dirty="0" smtClean="0">
                          <a:latin typeface="Trebuchet MS" panose="020B0603020202020204" pitchFamily="34" charset="0"/>
                        </a:rPr>
                        <a:t>Uygun araçların ve yazılımların seçilmesi ön plandadır.</a:t>
                      </a:r>
                      <a:endParaRPr lang="tr-TR" sz="15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500" dirty="0" smtClean="0">
                          <a:latin typeface="Trebuchet MS" panose="020B0603020202020204" pitchFamily="34" charset="0"/>
                        </a:rPr>
                        <a:t>Yeni yazılım ve donanım üretimi</a:t>
                      </a:r>
                      <a:r>
                        <a:rPr lang="tr-TR" sz="1500" baseline="0" dirty="0" smtClean="0">
                          <a:latin typeface="Trebuchet MS" panose="020B0603020202020204" pitchFamily="34" charset="0"/>
                        </a:rPr>
                        <a:t> sürecinde gerekli kural ve teknikler ön plandadır.</a:t>
                      </a:r>
                      <a:endParaRPr lang="tr-TR" sz="15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500" dirty="0" smtClean="0">
                          <a:latin typeface="Trebuchet MS" panose="020B0603020202020204" pitchFamily="34" charset="0"/>
                        </a:rPr>
                        <a:t>İnsanların etkinliklerini destekler.</a:t>
                      </a:r>
                      <a:endParaRPr lang="tr-TR" sz="15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500" dirty="0" smtClean="0">
                          <a:latin typeface="Trebuchet MS" panose="020B0603020202020204" pitchFamily="34" charset="0"/>
                        </a:rPr>
                        <a:t>Dünyayı anlamamız için bir bakış açısı sunar.</a:t>
                      </a:r>
                      <a:endParaRPr lang="tr-TR" sz="15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Dikdörtgen 2"/>
          <p:cNvSpPr/>
          <p:nvPr/>
        </p:nvSpPr>
        <p:spPr>
          <a:xfrm>
            <a:off x="539552" y="6110425"/>
            <a:ext cx="7992888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sz="16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Bu iki amaç genel anlamda birbirini tamamlamaktadır, bilgisayar ve programlama mantığının anlaşılması, bilgisayarların da daha etkili kullanılmasını sağlayacaktır.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2AAA977-C875-4357-B861-3FEA0D77DDE5}" type="slidenum">
              <a:rPr lang="tr-TR" smtClean="0"/>
              <a:pPr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6006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Programlama Üçgeni</a:t>
            </a:r>
            <a:endParaRPr lang="tr-TR" dirty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2AAA977-C875-4357-B861-3FEA0D77DDE5}" type="slidenum">
              <a:rPr lang="tr-TR" smtClean="0"/>
              <a:pPr/>
              <a:t>9</a:t>
            </a:fld>
            <a:endParaRPr lang="tr-TR"/>
          </a:p>
        </p:txBody>
      </p:sp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4280486775"/>
              </p:ext>
            </p:extLst>
          </p:nvPr>
        </p:nvGraphicFramePr>
        <p:xfrm>
          <a:off x="467544" y="1988840"/>
          <a:ext cx="835292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2627538" y="3627541"/>
            <a:ext cx="1189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problemler</a:t>
            </a:r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3652030" y="4412604"/>
            <a:ext cx="987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çözümler</a:t>
            </a:r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4257227" y="3803041"/>
            <a:ext cx="1123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kavramlar</a:t>
            </a:r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5868144" y="4364651"/>
            <a:ext cx="1082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uygulama</a:t>
            </a:r>
            <a:endParaRPr lang="tr-TR" dirty="0"/>
          </a:p>
        </p:txBody>
      </p:sp>
      <p:sp>
        <p:nvSpPr>
          <p:cNvPr id="9" name="Metin kutusu 8"/>
          <p:cNvSpPr txBox="1"/>
          <p:nvPr/>
        </p:nvSpPr>
        <p:spPr>
          <a:xfrm>
            <a:off x="4211960" y="5773906"/>
            <a:ext cx="855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araçlar</a:t>
            </a:r>
            <a:endParaRPr lang="tr-TR" dirty="0"/>
          </a:p>
        </p:txBody>
      </p:sp>
      <p:sp>
        <p:nvSpPr>
          <p:cNvPr id="10" name="Metin kutusu 9"/>
          <p:cNvSpPr txBox="1"/>
          <p:nvPr/>
        </p:nvSpPr>
        <p:spPr>
          <a:xfrm>
            <a:off x="4121436" y="4725144"/>
            <a:ext cx="10266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 smtClean="0"/>
              <a:t>sosyal</a:t>
            </a:r>
          </a:p>
          <a:p>
            <a:r>
              <a:rPr lang="tr-TR" dirty="0" smtClean="0"/>
              <a:t>ihtiyaçlar</a:t>
            </a:r>
            <a:endParaRPr lang="tr-TR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179512" y="6331967"/>
            <a:ext cx="8964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dirty="0" err="1" smtClean="0"/>
              <a:t>Michaelson</a:t>
            </a:r>
            <a:r>
              <a:rPr lang="tr-TR" sz="1100" dirty="0" smtClean="0"/>
              <a:t>, G. (2015). </a:t>
            </a:r>
            <a:r>
              <a:rPr lang="en-US" sz="1100" dirty="0"/>
              <a:t>Teaching Programming with Computational and Informational </a:t>
            </a:r>
            <a:r>
              <a:rPr lang="en-US" sz="1100" dirty="0" smtClean="0"/>
              <a:t>Thinking</a:t>
            </a:r>
            <a:r>
              <a:rPr lang="tr-TR" sz="1100" dirty="0"/>
              <a:t>. </a:t>
            </a:r>
            <a:endParaRPr lang="tr-TR" sz="1100" dirty="0" smtClean="0"/>
          </a:p>
          <a:p>
            <a:r>
              <a:rPr lang="tr-TR" sz="1100" dirty="0" smtClean="0"/>
              <a:t>http</a:t>
            </a:r>
            <a:r>
              <a:rPr lang="tr-TR" sz="1100" dirty="0"/>
              <a:t>://www.beds.ac.uk/jpd/volume-5-issue-1-march-2015/teaching-programming-with-computational-and-informational-thinking</a:t>
            </a:r>
            <a:endParaRPr lang="en-US" sz="1100" dirty="0"/>
          </a:p>
          <a:p>
            <a:r>
              <a:rPr lang="tr-TR" sz="1100" dirty="0" smtClean="0"/>
              <a:t>  </a:t>
            </a:r>
            <a:endParaRPr lang="tr-TR" sz="1100" dirty="0"/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820916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46"/>
  <p:tag name="MMPROD_NEXTUNIQUEID" val="10009"/>
  <p:tag name="MMPROD_UIDATA" val="&lt;database version=&quot;9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«BİLİŞİM TEKNOLOJİLERİ VE YAZILIM» DERSİ ÖĞRETİM PROGRAMI  GÜNCELLEME ÇALIŞMASI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Çalışma Grubu&amp;quot;&quot;/&gt;&lt;property id=&quot;20307&quot; value=&quot;300&quot;/&gt;&lt;/object&gt;&lt;object type=&quot;3&quot; unique_id=&quot;10005&quot;&gt;&lt;property id=&quot;20148&quot; value=&quot;5&quot;/&gt;&lt;property id=&quot;20300&quot; value=&quot;Slide 3 - &amp;quot;Geçmişten Günümüze&amp;quot;&quot;/&gt;&lt;property id=&quot;20307&quot; value=&quot;257&quot;/&gt;&lt;/object&gt;&lt;object type=&quot;3&quot; unique_id=&quot;10006&quot;&gt;&lt;property id=&quot;20148&quot; value=&quot;5&quot;/&gt;&lt;property id=&quot;20300&quot; value=&quot;Slide 4 - &amp;quot;Geçmişten Günümüze&amp;quot;&quot;/&gt;&lt;property id=&quot;20307&quot; value=&quot;297&quot;/&gt;&lt;/object&gt;&lt;object type=&quot;3&quot; unique_id=&quot;10007&quot;&gt;&lt;property id=&quot;20148&quot; value=&quot;5&quot;/&gt;&lt;property id=&quot;20300&quot; value=&quot;Slide 5 - &amp;quot;Bilişim Teknolojileri ve Yazılım Dersi için MEB Kararı&amp;quot;&quot;/&gt;&lt;property id=&quot;20307&quot; value=&quot;318&quot;/&gt;&lt;/object&gt;&lt;object type=&quot;3&quot; unique_id=&quot;10008&quot;&gt;&lt;property id=&quot;20148&quot; value=&quot;5&quot;/&gt;&lt;property id=&quot;20300&quot; value=&quot;Slide 6 - &amp;quot;Bilişim Teknolojileri ve Yazılım Dersi ( 5, 6, 7 ve 8. Sınıflar) Öğretim Programı Yeterlikleri&amp;quot;&quot;/&gt;&lt;property id=&quot;20307&quot; value=&quot;319&quot;/&gt;&lt;/object&gt;&lt;object type=&quot;3&quot; unique_id=&quot;10009&quot;&gt;&lt;property id=&quot;20148&quot; value=&quot;5&quot;/&gt;&lt;property id=&quot;20300&quot; value=&quot;Slide 7 - &amp;quot;Mevcut Program 4. Yeterlik&amp;quot;&quot;/&gt;&lt;property id=&quot;20307&quot; value=&quot;320&quot;/&gt;&lt;/object&gt;&lt;object type=&quot;3&quot; unique_id=&quot;10010&quot;&gt;&lt;property id=&quot;20148&quot; value=&quot;5&quot;/&gt;&lt;property id=&quot;20300&quot; value=&quot;Slide 8 - &amp;quot;Örnek Kazanımlar&amp;quot;&quot;/&gt;&lt;property id=&quot;20307&quot; value=&quot;321&quot;/&gt;&lt;/object&gt;&lt;object type=&quot;3&quot; unique_id=&quot;10011&quot;&gt;&lt;property id=&quot;20148&quot; value=&quot;5&quot;/&gt;&lt;property id=&quot;20300&quot; value=&quot;Slide 9 - &amp;quot;Örnek Kazanımlar&amp;quot;&quot;/&gt;&lt;property id=&quot;20307&quot; value=&quot;322&quot;/&gt;&lt;/object&gt;&lt;object type=&quot;3&quot; unique_id=&quot;10012&quot;&gt;&lt;property id=&quot;20148&quot; value=&quot;5&quot;/&gt;&lt;property id=&quot;20300&quot; value=&quot;Slide 10 - &amp;quot;Temel Kavramlara bakIş&amp;quot;&quot;/&gt;&lt;property id=&quot;20307&quot; value=&quot;324&quot;/&gt;&lt;/object&gt;&lt;object type=&quot;3&quot; unique_id=&quot;10013&quot;&gt;&lt;property id=&quot;20148&quot; value=&quot;5&quot;/&gt;&lt;property id=&quot;20300&quot; value=&quot;Slide 11 - &amp;quot;BİT mi? Enformatik mi?&amp;quot;&quot;/&gt;&lt;property id=&quot;20307&quot; value=&quot;278&quot;/&gt;&lt;/object&gt;&lt;object type=&quot;3&quot; unique_id=&quot;10014&quot;&gt;&lt;property id=&quot;20148&quot; value=&quot;5&quot;/&gt;&lt;property id=&quot;20300&quot; value=&quot;Slide 12 - &amp;quot;Programlama Üçgeni&amp;quot;&quot;/&gt;&lt;property id=&quot;20307&quot; value=&quot;303&quot;/&gt;&lt;/object&gt;&lt;object type=&quot;3&quot; unique_id=&quot;10015&quot;&gt;&lt;property id=&quot;20148&quot; value=&quot;5&quot;/&gt;&lt;property id=&quot;20300&quot; value=&quot;Slide 13 - &amp;quot;Programlamaya İlişkin Kavramlar&amp;quot;&quot;/&gt;&lt;property id=&quot;20307&quot; value=&quot;301&quot;/&gt;&lt;/object&gt;&lt;object type=&quot;3&quot; unique_id=&quot;10016&quot;&gt;&lt;property id=&quot;20148&quot; value=&quot;5&quot;/&gt;&lt;property id=&quot;20300&quot; value=&quot;Slide 14 - &amp;quot;Öğrencilere Kazandırılması Gereken Temel Kavramlar&amp;quot;&quot;/&gt;&lt;property id=&quot;20307&quot; value=&quot;279&quot;/&gt;&lt;/object&gt;&lt;object type=&quot;3&quot; unique_id=&quot;10017&quot;&gt;&lt;property id=&quot;20148&quot; value=&quot;5&quot;/&gt;&lt;property id=&quot;20300&quot; value=&quot;Slide 15 - &amp;quot;Kodlama Neden Önemlidir?&amp;quot;&quot;/&gt;&lt;property id=&quot;20307&quot; value=&quot;258&quot;/&gt;&lt;/object&gt;&lt;object type=&quot;3&quot; unique_id=&quot;10018&quot;&gt;&lt;property id=&quot;20148&quot; value=&quot;5&quot;/&gt;&lt;property id=&quot;20300&quot; value=&quot;Slide 16 - &amp;quot;Kodlama Neden Önemlidir?&amp;quot;&quot;/&gt;&lt;property id=&quot;20307&quot; value=&quot;259&quot;/&gt;&lt;/object&gt;&lt;object type=&quot;3&quot; unique_id=&quot;10019&quot;&gt;&lt;property id=&quot;20148&quot; value=&quot;5&quot;/&gt;&lt;property id=&quot;20300&quot; value=&quot;Slide 17 - &amp;quot;Kodlama Neden Önemlidir?&amp;quot;&quot;/&gt;&lt;property id=&quot;20307&quot; value=&quot;267&quot;/&gt;&lt;/object&gt;&lt;object type=&quot;3&quot; unique_id=&quot;10020&quot;&gt;&lt;property id=&quot;20148&quot; value=&quot;5&quot;/&gt;&lt;property id=&quot;20300&quot; value=&quot;Slide 18 - &amp;quot;İş Hayatında 2020 Yılı için Önemli Beceriler&amp;quot;&quot;/&gt;&lt;property id=&quot;20307&quot; value=&quot;298&quot;/&gt;&lt;/object&gt;&lt;object type=&quot;3&quot; unique_id=&quot;10021&quot;&gt;&lt;property id=&quot;20148&quot; value=&quot;5&quot;/&gt;&lt;property id=&quot;20300&quot; value=&quot;Slide 19 - &amp;quot;Bilgi İşlemsel Düşünme (Computational Thinking) nedir?&amp;quot;&quot;/&gt;&lt;property id=&quot;20307&quot; value=&quot;294&quot;/&gt;&lt;/object&gt;&lt;object type=&quot;3&quot; unique_id=&quot;10022&quot;&gt;&lt;property id=&quot;20148&quot; value=&quot;5&quot;/&gt;&lt;property id=&quot;20300&quot; value=&quot;Slide 20 - &amp;quot;Bilgi İşlemsel Düşünme Becerisi için Alt Kavramlar&amp;quot;&quot;/&gt;&lt;property id=&quot;20307&quot; value=&quot;302&quot;/&gt;&lt;/object&gt;&lt;object type=&quot;3&quot; unique_id=&quot;10023&quot;&gt;&lt;property id=&quot;20148&quot; value=&quot;5&quot;/&gt;&lt;property id=&quot;20300&quot; value=&quot;Slide 21 - &amp;quot;Bilgi İşlemsel Düşünme neden önemlidir?&amp;quot;&quot;/&gt;&lt;property id=&quot;20307&quot; value=&quot;299&quot;/&gt;&lt;/object&gt;&lt;object type=&quot;3&quot; unique_id=&quot;10024&quot;&gt;&lt;property id=&quot;20148&quot; value=&quot;5&quot;/&gt;&lt;property id=&quot;20300&quot; value=&quot;Slide 22 - &amp;quot;Bilgi İşlemsel Düşünme Nasıl Öğretilebilir?&amp;quot;&quot;/&gt;&lt;property id=&quot;20307&quot; value=&quot;288&quot;/&gt;&lt;/object&gt;&lt;object type=&quot;3&quot; unique_id=&quot;10025&quot;&gt;&lt;property id=&quot;20148&quot; value=&quot;5&quot;/&gt;&lt;property id=&quot;20300&quot; value=&quot;Slide 23 - &amp;quot;BazI Örnek kodlama Öğretİm ProgramlarI&amp;quot;&quot;/&gt;&lt;property id=&quot;20307&quot; value=&quot;283&quot;/&gt;&lt;/object&gt;&lt;object type=&quot;3&quot; unique_id=&quot;10026&quot;&gt;&lt;property id=&quot;20148&quot; value=&quot;5&quot;/&gt;&lt;property id=&quot;20300&quot; value=&quot;Slide 24&quot;/&gt;&lt;property id=&quot;20307&quot; value=&quot;261&quot;/&gt;&lt;/object&gt;&lt;object type=&quot;3&quot; unique_id=&quot;10027&quot;&gt;&lt;property id=&quot;20148&quot; value=&quot;5&quot;/&gt;&lt;property id=&quot;20300&quot; value=&quot;Slide 25&quot;/&gt;&lt;property id=&quot;20307&quot; value=&quot;262&quot;/&gt;&lt;/object&gt;&lt;object type=&quot;3&quot; unique_id=&quot;10028&quot;&gt;&lt;property id=&quot;20148&quot; value=&quot;5&quot;/&gt;&lt;property id=&quot;20300&quot; value=&quot;Slide 26&quot;/&gt;&lt;property id=&quot;20307&quot; value=&quot;263&quot;/&gt;&lt;/object&gt;&lt;object type=&quot;3&quot; unique_id=&quot;10029&quot;&gt;&lt;property id=&quot;20148&quot; value=&quot;5&quot;/&gt;&lt;property id=&quot;20300&quot; value=&quot;Slide 27 - &amp;quot;İngiltere – Öğretim Programı https://www.gov.uk/national-curriculum&amp;quot;&quot;/&gt;&lt;property id=&quot;20307&quot; value=&quot;323&quot;/&gt;&lt;/object&gt;&lt;object type=&quot;3&quot; unique_id=&quot;10030&quot;&gt;&lt;property id=&quot;20148&quot; value=&quot;5&quot;/&gt;&lt;property id=&quot;20300&quot; value=&quot;Slide 28 - &amp;quot;Kodlamanın Öğretim Programları ile Bütünleştirilmesi&amp;quot;&quot;/&gt;&lt;property id=&quot;20307&quot; value=&quot;284&quot;/&gt;&lt;/object&gt;&lt;object type=&quot;3&quot; unique_id=&quot;10031&quot;&gt;&lt;property id=&quot;20148&quot; value=&quot;5&quot;/&gt;&lt;property id=&quot;20300&quot; value=&quot;Slide 29 - &amp;quot;Öncelikli BİT Yeterlikleri&amp;quot;&quot;/&gt;&lt;property id=&quot;20307&quot; value=&quot;285&quot;/&gt;&lt;/object&gt;&lt;object type=&quot;3&quot; unique_id=&quot;10032&quot;&gt;&lt;property id=&quot;20148&quot; value=&quot;5&quot;/&gt;&lt;property id=&quot;20300&quot; value=&quot;Slide 30 - &amp;quot;Bütünleştirme Düzeyi&amp;quot;&quot;/&gt;&lt;property id=&quot;20307&quot; value=&quot;286&quot;/&gt;&lt;/object&gt;&lt;object type=&quot;3&quot; unique_id=&quot;10033&quot;&gt;&lt;property id=&quot;20148&quot; value=&quot;5&quot;/&gt;&lt;property id=&quot;20300&quot; value=&quot;Slide 31 - &amp;quot;Fırsatlar / Olanaklar&amp;quot;&quot;/&gt;&lt;property id=&quot;20307&quot; value=&quot;295&quot;/&gt;&lt;/object&gt;&lt;object type=&quot;3&quot; unique_id=&quot;10034&quot;&gt;&lt;property id=&quot;20148&quot; value=&quot;5&quot;/&gt;&lt;property id=&quot;20300&quot; value=&quot;Slide 32 - &amp;quot;Sorunlar&amp;quot;&quot;/&gt;&lt;property id=&quot;20307&quot; value=&quot;266&quot;/&gt;&lt;/object&gt;&lt;object type=&quot;3&quot; unique_id=&quot;10035&quot;&gt;&lt;property id=&quot;20148&quot; value=&quot;5&quot;/&gt;&lt;property id=&quot;20300&quot; value=&quot;Slide 33 - &amp;quot;Çözüm Kararları ve Yol Haritamız&amp;quot;&quot;/&gt;&lt;property id=&quot;20307&quot; value=&quot;265&quot;/&gt;&lt;/object&gt;&lt;object type=&quot;3&quot; unique_id=&quot;10036&quot;&gt;&lt;property id=&quot;20148&quot; value=&quot;5&quot;/&gt;&lt;property id=&quot;20300&quot; value=&quot;Slide 34 - &amp;quot;ProgramIn Güncellenmesİ - Yenİ Ders Eklenebilmesi İçİn  Uzman GörüşlerİNİn AlInmasI&amp;quot;&quot;/&gt;&lt;property id=&quot;20307&quot; value=&quot;305&quot;/&gt;&lt;/object&gt;&lt;object type=&quot;3&quot; unique_id=&quot;10037&quot;&gt;&lt;property id=&quot;20148&quot; value=&quot;5&quot;/&gt;&lt;property id=&quot;20300&quot; value=&quot;Slide 35 - &amp;quot;Programın Güncellenmesi için Uzman Görüşlerinin Alınması&amp;quot;&quot;/&gt;&lt;property id=&quot;20307&quot; value=&quot;306&quot;/&gt;&lt;/object&gt;&lt;object type=&quot;3&quot; unique_id=&quot;10038&quot;&gt;&lt;property id=&quot;20148&quot; value=&quot;5&quot;/&gt;&lt;property id=&quot;20300&quot; value=&quot;Slide 36 - &amp;quot;Ankette Yer Alan Konu Başlıkları&amp;quot;&quot;/&gt;&lt;property id=&quot;20307&quot; value=&quot;308&quot;/&gt;&lt;/object&gt;&lt;object type=&quot;3&quot; unique_id=&quot;10039&quot;&gt;&lt;property id=&quot;20148&quot; value=&quot;5&quot;/&gt;&lt;property id=&quot;20300&quot; value=&quot;Slide 37 - &amp;quot;Ankete Yanıt Verenlerin Yüzdesi&amp;quot;&quot;/&gt;&lt;property id=&quot;20307&quot; value=&quot;309&quot;/&gt;&lt;/object&gt;&lt;object type=&quot;3&quot; unique_id=&quot;10040&quot;&gt;&lt;property id=&quot;20148&quot; value=&quot;5&quot;/&gt;&lt;property id=&quot;20300&quot; value=&quot;Slide 38 - &amp;quot;Bulgular&amp;quot;&quot;/&gt;&lt;property id=&quot;20307&quot; value=&quot;310&quot;/&gt;&lt;/object&gt;&lt;object type=&quot;3&quot; unique_id=&quot;10041&quot;&gt;&lt;property id=&quot;20148&quot; value=&quot;5&quot;/&gt;&lt;property id=&quot;20300&quot; value=&quot;Slide 39 - &amp;quot;Bulgular&amp;quot;&quot;/&gt;&lt;property id=&quot;20307&quot; value=&quot;311&quot;/&gt;&lt;/object&gt;&lt;object type=&quot;3&quot; unique_id=&quot;10042&quot;&gt;&lt;property id=&quot;20148&quot; value=&quot;5&quot;/&gt;&lt;property id=&quot;20300&quot; value=&quot;Slide 40 - &amp;quot;Bulgular&amp;quot;&quot;/&gt;&lt;property id=&quot;20307&quot; value=&quot;312&quot;/&gt;&lt;/object&gt;&lt;object type=&quot;3&quot; unique_id=&quot;10043&quot;&gt;&lt;property id=&quot;20148&quot; value=&quot;5&quot;/&gt;&lt;property id=&quot;20300&quot; value=&quot;Slide 41 - &amp;quot;Bulgular&amp;quot;&quot;/&gt;&lt;property id=&quot;20307&quot; value=&quot;313&quot;/&gt;&lt;/object&gt;&lt;object type=&quot;3&quot; unique_id=&quot;10044&quot;&gt;&lt;property id=&quot;20148&quot; value=&quot;5&quot;/&gt;&lt;property id=&quot;20300&quot; value=&quot;Slide 42 - &amp;quot;Bulgular&amp;quot;&quot;/&gt;&lt;property id=&quot;20307&quot; value=&quot;314&quot;/&gt;&lt;/object&gt;&lt;object type=&quot;3&quot; unique_id=&quot;10045&quot;&gt;&lt;property id=&quot;20148&quot; value=&quot;5&quot;/&gt;&lt;property id=&quot;20300&quot; value=&quot;Slide 43 - &amp;quot;Bulgular&amp;quot;&quot;/&gt;&lt;property id=&quot;20307&quot; value=&quot;315&quot;/&gt;&lt;/object&gt;&lt;object type=&quot;3&quot; unique_id=&quot;10046&quot;&gt;&lt;property id=&quot;20148&quot; value=&quot;5&quot;/&gt;&lt;property id=&quot;20300&quot; value=&quot;Slide 44 - &amp;quot;Sonuç &amp;quot;&quot;/&gt;&lt;property id=&quot;20307&quot; value=&quot;316&quot;/&gt;&lt;/object&gt;&lt;object type=&quot;3&quot; unique_id=&quot;10047&quot;&gt;&lt;property id=&quot;20148&quot; value=&quot;5&quot;/&gt;&lt;property id=&quot;20300&quot; value=&quot;Slide 45 - &amp;quot;Kodlama Açısından Öğretim Programı&amp;quot;&quot;/&gt;&lt;property id=&quot;20307&quot; value=&quot;317&quot;/&gt;&lt;/object&gt;&lt;object type=&quot;3&quot; unique_id=&quot;10048&quot;&gt;&lt;property id=&quot;20148&quot; value=&quot;5&quot;/&gt;&lt;property id=&quot;20300&quot; value=&quot;Slide 46 - &amp;quot;TARTIŞMA VE ÖNERİLER&amp;quot;&quot;/&gt;&lt;property id=&quot;20307&quot; value=&quot;296&quot;/&gt;&lt;/object&gt;&lt;object type=&quot;3&quot; unique_id=&quot;10577&quot;&gt;&lt;property id=&quot;20148&quot; value=&quot;5&quot;/&gt;&lt;property id=&quot;20300&quot; value=&quot;Slide 47 - &amp;quot;Diğer Kaynaklar&amp;quot;&quot;/&gt;&lt;property id=&quot;20307&quot; value=&quot;325&quot;/&gt;&lt;/object&gt;&lt;/object&gt;&lt;object type=&quot;8&quot; unique_id=&quot;10096&quot;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yan">
  <a:themeElements>
    <a:clrScheme name="Medy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y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y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861</TotalTime>
  <Words>1826</Words>
  <Application>Microsoft Office PowerPoint</Application>
  <PresentationFormat>Ekran Gösterisi (4:3)</PresentationFormat>
  <Paragraphs>296</Paragraphs>
  <Slides>38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38</vt:i4>
      </vt:variant>
    </vt:vector>
  </HeadingPairs>
  <TitlesOfParts>
    <vt:vector size="48" baseType="lpstr">
      <vt:lpstr>Arial</vt:lpstr>
      <vt:lpstr>Arial Narrow</vt:lpstr>
      <vt:lpstr>Calibri</vt:lpstr>
      <vt:lpstr>Tahoma</vt:lpstr>
      <vt:lpstr>Times New Roman</vt:lpstr>
      <vt:lpstr>Trebuchet MS</vt:lpstr>
      <vt:lpstr>Tw Cen MT</vt:lpstr>
      <vt:lpstr>Wingdings</vt:lpstr>
      <vt:lpstr>Wingdings 2</vt:lpstr>
      <vt:lpstr>Medyan</vt:lpstr>
      <vt:lpstr>«BİLİŞİM TEKNOLOJİLERİ VE YAZILIM» DERSİ</vt:lpstr>
      <vt:lpstr>Geçmişten Günümüze</vt:lpstr>
      <vt:lpstr>Neden herkes için «Bilgisayar Bilimi»?</vt:lpstr>
      <vt:lpstr>Neden herkes için «Bilgisayar Bilimi»?</vt:lpstr>
      <vt:lpstr>Bilişim Teknolojileri ve Yazılım Dersi için MEB Kararı</vt:lpstr>
      <vt:lpstr>Bilişim Teknolojileri ve Yazılım Dersi ( 5, 6, 7 ve 8. Sınıflar) Öğretim Programı Yeterlikleri</vt:lpstr>
      <vt:lpstr>Mevcut Program 4. Yeterlik</vt:lpstr>
      <vt:lpstr>BİT mi? Bilgisayar Bilimi mi?</vt:lpstr>
      <vt:lpstr>Programlama Üçgeni</vt:lpstr>
      <vt:lpstr>Programlamaya İlişkin Kavramlar</vt:lpstr>
      <vt:lpstr>Kodlama Neden Önemlidir?</vt:lpstr>
      <vt:lpstr>Kodlama Neden Önemlidir?</vt:lpstr>
      <vt:lpstr>Kodlama Neden Önemlidir?</vt:lpstr>
      <vt:lpstr>İş Hayatında 2020 Yılı için Önemli Beceriler</vt:lpstr>
      <vt:lpstr>Bilgi İşlemsel Düşünmeye İlişkin Kavramlar</vt:lpstr>
      <vt:lpstr>Bilgi İşlemsel Düşünme (Computational Thinking) nedir?</vt:lpstr>
      <vt:lpstr>Bilgi İşlemsel Düşünme Becerisi için Alt Kavramlar</vt:lpstr>
      <vt:lpstr>Bilgi İşlemsel Düşünme neden önemlidir?</vt:lpstr>
      <vt:lpstr>Bilgi İşlemsel Düşünme Nasıl Öğretilebilir?</vt:lpstr>
      <vt:lpstr>İngiltere – Öğretim Programı https://www.gov.uk/national-curriculum</vt:lpstr>
      <vt:lpstr>Kodlamanın Öğretim Programları ile Bütünleştirilmesi</vt:lpstr>
      <vt:lpstr>Öncelikli BİT Yeterlikleri</vt:lpstr>
      <vt:lpstr>Bütünleştirme Düzeyi</vt:lpstr>
      <vt:lpstr>Ülkelerarası Farklı Uygulamalar</vt:lpstr>
      <vt:lpstr>Öğrencilere Kazandırılması Gereken Temel Kavramlar</vt:lpstr>
      <vt:lpstr>Bilgisayar Bilimi Öğretim Programı</vt:lpstr>
      <vt:lpstr>Bilgisayar Bilimi Öğretim Programı</vt:lpstr>
      <vt:lpstr>Konu Ağırlıkları</vt:lpstr>
      <vt:lpstr>Araştırma Hakkında</vt:lpstr>
      <vt:lpstr>Bilgi ve İletişim Teknolojileri</vt:lpstr>
      <vt:lpstr>Problem Çözme ve Programlama</vt:lpstr>
      <vt:lpstr>Problem çözme mantığını ve programlamayı öğretirken aşağıdaki yaklaşımlardan hangilerini tercih ediyorsunuz?</vt:lpstr>
      <vt:lpstr>Yüksek Öğretim Programının Mesleğe Hazırlama Katkısı</vt:lpstr>
      <vt:lpstr>Sorunlar</vt:lpstr>
      <vt:lpstr>Çözüm Önerileri</vt:lpstr>
      <vt:lpstr>«Eğitmenler için Bilgi İşlemsel Düşünme» Dersi (online)</vt:lpstr>
      <vt:lpstr>Bilgi İşlemsel Düşünme Becerileri Nasıl Değerlendirilir?</vt:lpstr>
      <vt:lpstr>Öneri ve Katkılar?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Enformatik</dc:creator>
  <cp:lastModifiedBy>Yasemin Gülbahar</cp:lastModifiedBy>
  <cp:revision>167</cp:revision>
  <dcterms:created xsi:type="dcterms:W3CDTF">2016-03-03T12:12:47Z</dcterms:created>
  <dcterms:modified xsi:type="dcterms:W3CDTF">2017-11-26T18:01:15Z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ADC0954A-3579-4508-A2EC-CD6155C2C537</vt:lpwstr>
  </property>
  <property fmtid="{D5CDD505-2E9C-101B-9397-08002B2CF9AE}" pid="3" name="ArticulatePath">
    <vt:lpwstr>meb-calistay-sunu</vt:lpwstr>
  </property>
</Properties>
</file>