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693400" cy="7561263"/>
  <p:notesSz cx="6858000" cy="9144000"/>
  <p:defaultTextStyle>
    <a:defPPr>
      <a:defRPr lang="tr-TR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38" y="-90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805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49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438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41781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530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3633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207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79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636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06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180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461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8B635-8875-41AE-B361-5C6A32B21F7D}" type="datetimeFigureOut">
              <a:rPr lang="tr-TR" smtClean="0"/>
              <a:t>07.09.2015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41C0C-09E5-4C02-AB31-BC06E83312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115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1"/>
            <a:ext cx="10693400" cy="75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Özel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hp</cp:lastModifiedBy>
  <cp:revision>4</cp:revision>
  <dcterms:created xsi:type="dcterms:W3CDTF">2015-09-07T19:48:26Z</dcterms:created>
  <dcterms:modified xsi:type="dcterms:W3CDTF">2015-09-07T19:59:08Z</dcterms:modified>
</cp:coreProperties>
</file>